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_rels/presentation.xml.rels" ContentType="application/vnd.openxmlformats-package.relationships+xml"/>
  <Override PartName="/ppt/media/image28.tif" ContentType="image/tiff"/>
  <Override PartName="/ppt/media/image27.tif" ContentType="image/tiff"/>
  <Override PartName="/ppt/media/image26.jpeg" ContentType="image/jpeg"/>
  <Override PartName="/ppt/media/image25.tif" ContentType="image/tiff"/>
  <Override PartName="/ppt/media/image21.png" ContentType="image/png"/>
  <Override PartName="/ppt/media/image20.tif" ContentType="image/tiff"/>
  <Override PartName="/ppt/media/image19.tif" ContentType="image/tiff"/>
  <Override PartName="/ppt/media/image30.png" ContentType="image/png"/>
  <Override PartName="/ppt/media/image18.tif" ContentType="image/tiff"/>
  <Override PartName="/ppt/media/image2.tif" ContentType="image/tiff"/>
  <Override PartName="/ppt/media/image16.png" ContentType="image/png"/>
  <Override PartName="/ppt/media/image23.jpeg" ContentType="image/jpeg"/>
  <Override PartName="/ppt/media/image15.png" ContentType="image/png"/>
  <Override PartName="/ppt/media/image14.png" ContentType="image/png"/>
  <Override PartName="/ppt/media/image13.png" ContentType="image/png"/>
  <Override PartName="/ppt/media/hdphoto1.wdp" ContentType="image/vnd.ms-photo"/>
  <Override PartName="/ppt/media/image12.png" ContentType="image/png"/>
  <Override PartName="/ppt/media/image17.tif" ContentType="image/tiff"/>
  <Override PartName="/ppt/media/image8.jpeg" ContentType="image/jpeg"/>
  <Override PartName="/ppt/media/image29.tif" ContentType="image/tiff"/>
  <Override PartName="/ppt/media/image1.jpeg" ContentType="image/jpeg"/>
  <Override PartName="/ppt/media/image11.tif" ContentType="image/tiff"/>
  <Override PartName="/ppt/media/image6.tif" ContentType="image/tiff"/>
  <Override PartName="/ppt/media/image31.tif" ContentType="image/tiff"/>
  <Override PartName="/ppt/media/image10.png" ContentType="image/png"/>
  <Override PartName="/ppt/media/image24.tif" ContentType="image/tiff"/>
  <Override PartName="/ppt/media/image9.tif" ContentType="image/tiff"/>
  <Override PartName="/ppt/media/image5.png" ContentType="image/png"/>
  <Override PartName="/ppt/media/image4.tif" ContentType="image/tiff"/>
  <Override PartName="/ppt/media/image22.tif" ContentType="image/tiff"/>
  <Override PartName="/ppt/media/image7.tif" ContentType="image/tiff"/>
  <Override PartName="/ppt/media/image3.png" ContentType="image/png"/>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4.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5" name="PlaceHolder 2"/>
          <p:cNvSpPr>
            <a:spLocks noGrp="1"/>
          </p:cNvSpPr>
          <p:nvPr>
            <p:ph type="body"/>
          </p:nvPr>
        </p:nvSpPr>
        <p:spPr>
          <a:xfrm>
            <a:off x="628560" y="1825560"/>
            <a:ext cx="788652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6" name="PlaceHolder 3"/>
          <p:cNvSpPr>
            <a:spLocks noGrp="1"/>
          </p:cNvSpPr>
          <p:nvPr>
            <p:ph type="body"/>
          </p:nvPr>
        </p:nvSpPr>
        <p:spPr>
          <a:xfrm>
            <a:off x="628560" y="4098240"/>
            <a:ext cx="788652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8" name="PlaceHolder 2"/>
          <p:cNvSpPr>
            <a:spLocks noGrp="1"/>
          </p:cNvSpPr>
          <p:nvPr>
            <p:ph type="body"/>
          </p:nvPr>
        </p:nvSpPr>
        <p:spPr>
          <a:xfrm>
            <a:off x="62856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3"/>
          <p:cNvSpPr>
            <a:spLocks noGrp="1"/>
          </p:cNvSpPr>
          <p:nvPr>
            <p:ph type="body"/>
          </p:nvPr>
        </p:nvSpPr>
        <p:spPr>
          <a:xfrm>
            <a:off x="466992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4"/>
          <p:cNvSpPr>
            <a:spLocks noGrp="1"/>
          </p:cNvSpPr>
          <p:nvPr>
            <p:ph type="body"/>
          </p:nvPr>
        </p:nvSpPr>
        <p:spPr>
          <a:xfrm>
            <a:off x="628560" y="409824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5"/>
          <p:cNvSpPr>
            <a:spLocks noGrp="1"/>
          </p:cNvSpPr>
          <p:nvPr>
            <p:ph type="body"/>
          </p:nvPr>
        </p:nvSpPr>
        <p:spPr>
          <a:xfrm>
            <a:off x="4669920" y="409824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3" name="PlaceHolder 2"/>
          <p:cNvSpPr>
            <a:spLocks noGrp="1"/>
          </p:cNvSpPr>
          <p:nvPr>
            <p:ph type="body"/>
          </p:nvPr>
        </p:nvSpPr>
        <p:spPr>
          <a:xfrm>
            <a:off x="628560" y="182556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3"/>
          <p:cNvSpPr>
            <a:spLocks noGrp="1"/>
          </p:cNvSpPr>
          <p:nvPr>
            <p:ph type="body"/>
          </p:nvPr>
        </p:nvSpPr>
        <p:spPr>
          <a:xfrm>
            <a:off x="3295080" y="182556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4"/>
          <p:cNvSpPr>
            <a:spLocks noGrp="1"/>
          </p:cNvSpPr>
          <p:nvPr>
            <p:ph type="body"/>
          </p:nvPr>
        </p:nvSpPr>
        <p:spPr>
          <a:xfrm>
            <a:off x="5961240" y="182556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5"/>
          <p:cNvSpPr>
            <a:spLocks noGrp="1"/>
          </p:cNvSpPr>
          <p:nvPr>
            <p:ph type="body"/>
          </p:nvPr>
        </p:nvSpPr>
        <p:spPr>
          <a:xfrm>
            <a:off x="628560" y="409824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6"/>
          <p:cNvSpPr>
            <a:spLocks noGrp="1"/>
          </p:cNvSpPr>
          <p:nvPr>
            <p:ph type="body"/>
          </p:nvPr>
        </p:nvSpPr>
        <p:spPr>
          <a:xfrm>
            <a:off x="3295080" y="409824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7"/>
          <p:cNvSpPr>
            <a:spLocks noGrp="1"/>
          </p:cNvSpPr>
          <p:nvPr>
            <p:ph type="body"/>
          </p:nvPr>
        </p:nvSpPr>
        <p:spPr>
          <a:xfrm>
            <a:off x="5961240" y="409824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628560" y="1825560"/>
            <a:ext cx="7886520" cy="4350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5" name="PlaceHolder 2"/>
          <p:cNvSpPr>
            <a:spLocks noGrp="1"/>
          </p:cNvSpPr>
          <p:nvPr>
            <p:ph type="body"/>
          </p:nvPr>
        </p:nvSpPr>
        <p:spPr>
          <a:xfrm>
            <a:off x="628560" y="1825560"/>
            <a:ext cx="788652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7" name="PlaceHolder 2"/>
          <p:cNvSpPr>
            <a:spLocks noGrp="1"/>
          </p:cNvSpPr>
          <p:nvPr>
            <p:ph type="body"/>
          </p:nvPr>
        </p:nvSpPr>
        <p:spPr>
          <a:xfrm>
            <a:off x="628560" y="1825560"/>
            <a:ext cx="384840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48" name="PlaceHolder 3"/>
          <p:cNvSpPr>
            <a:spLocks noGrp="1"/>
          </p:cNvSpPr>
          <p:nvPr>
            <p:ph type="body"/>
          </p:nvPr>
        </p:nvSpPr>
        <p:spPr>
          <a:xfrm>
            <a:off x="4669920" y="1825560"/>
            <a:ext cx="384840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28560" y="365040"/>
            <a:ext cx="7886520" cy="6144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2" name="PlaceHolder 2"/>
          <p:cNvSpPr>
            <a:spLocks noGrp="1"/>
          </p:cNvSpPr>
          <p:nvPr>
            <p:ph type="body"/>
          </p:nvPr>
        </p:nvSpPr>
        <p:spPr>
          <a:xfrm>
            <a:off x="62856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3" name="PlaceHolder 3"/>
          <p:cNvSpPr>
            <a:spLocks noGrp="1"/>
          </p:cNvSpPr>
          <p:nvPr>
            <p:ph type="body"/>
          </p:nvPr>
        </p:nvSpPr>
        <p:spPr>
          <a:xfrm>
            <a:off x="4669920" y="1825560"/>
            <a:ext cx="384840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4" name="PlaceHolder 4"/>
          <p:cNvSpPr>
            <a:spLocks noGrp="1"/>
          </p:cNvSpPr>
          <p:nvPr>
            <p:ph type="body"/>
          </p:nvPr>
        </p:nvSpPr>
        <p:spPr>
          <a:xfrm>
            <a:off x="628560" y="409824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628560" y="1825560"/>
            <a:ext cx="7886520" cy="4350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628560" y="1825560"/>
            <a:ext cx="384840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466992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4669920" y="409824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62856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466992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8560" y="4098240"/>
            <a:ext cx="788652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628560" y="1825560"/>
            <a:ext cx="788652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8560" y="4098240"/>
            <a:ext cx="788652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7" name="PlaceHolder 2"/>
          <p:cNvSpPr>
            <a:spLocks noGrp="1"/>
          </p:cNvSpPr>
          <p:nvPr>
            <p:ph type="body"/>
          </p:nvPr>
        </p:nvSpPr>
        <p:spPr>
          <a:xfrm>
            <a:off x="62856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3"/>
          <p:cNvSpPr>
            <a:spLocks noGrp="1"/>
          </p:cNvSpPr>
          <p:nvPr>
            <p:ph type="body"/>
          </p:nvPr>
        </p:nvSpPr>
        <p:spPr>
          <a:xfrm>
            <a:off x="466992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4"/>
          <p:cNvSpPr>
            <a:spLocks noGrp="1"/>
          </p:cNvSpPr>
          <p:nvPr>
            <p:ph type="body"/>
          </p:nvPr>
        </p:nvSpPr>
        <p:spPr>
          <a:xfrm>
            <a:off x="628560" y="409824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5"/>
          <p:cNvSpPr>
            <a:spLocks noGrp="1"/>
          </p:cNvSpPr>
          <p:nvPr>
            <p:ph type="body"/>
          </p:nvPr>
        </p:nvSpPr>
        <p:spPr>
          <a:xfrm>
            <a:off x="4669920" y="409824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2" name="PlaceHolder 2"/>
          <p:cNvSpPr>
            <a:spLocks noGrp="1"/>
          </p:cNvSpPr>
          <p:nvPr>
            <p:ph type="body"/>
          </p:nvPr>
        </p:nvSpPr>
        <p:spPr>
          <a:xfrm>
            <a:off x="628560" y="182556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3"/>
          <p:cNvSpPr>
            <a:spLocks noGrp="1"/>
          </p:cNvSpPr>
          <p:nvPr>
            <p:ph type="body"/>
          </p:nvPr>
        </p:nvSpPr>
        <p:spPr>
          <a:xfrm>
            <a:off x="3295080" y="182556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4"/>
          <p:cNvSpPr>
            <a:spLocks noGrp="1"/>
          </p:cNvSpPr>
          <p:nvPr>
            <p:ph type="body"/>
          </p:nvPr>
        </p:nvSpPr>
        <p:spPr>
          <a:xfrm>
            <a:off x="5961240" y="182556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5"/>
          <p:cNvSpPr>
            <a:spLocks noGrp="1"/>
          </p:cNvSpPr>
          <p:nvPr>
            <p:ph type="body"/>
          </p:nvPr>
        </p:nvSpPr>
        <p:spPr>
          <a:xfrm>
            <a:off x="628560" y="409824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6"/>
          <p:cNvSpPr>
            <a:spLocks noGrp="1"/>
          </p:cNvSpPr>
          <p:nvPr>
            <p:ph type="body"/>
          </p:nvPr>
        </p:nvSpPr>
        <p:spPr>
          <a:xfrm>
            <a:off x="3295080" y="409824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7"/>
          <p:cNvSpPr>
            <a:spLocks noGrp="1"/>
          </p:cNvSpPr>
          <p:nvPr>
            <p:ph type="body"/>
          </p:nvPr>
        </p:nvSpPr>
        <p:spPr>
          <a:xfrm>
            <a:off x="5961240" y="4098240"/>
            <a:ext cx="2539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 name="PlaceHolder 2"/>
          <p:cNvSpPr>
            <a:spLocks noGrp="1"/>
          </p:cNvSpPr>
          <p:nvPr>
            <p:ph type="body"/>
          </p:nvPr>
        </p:nvSpPr>
        <p:spPr>
          <a:xfrm>
            <a:off x="628560" y="1825560"/>
            <a:ext cx="788652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628560" y="1825560"/>
            <a:ext cx="384840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9" name="PlaceHolder 3"/>
          <p:cNvSpPr>
            <a:spLocks noGrp="1"/>
          </p:cNvSpPr>
          <p:nvPr>
            <p:ph type="body"/>
          </p:nvPr>
        </p:nvSpPr>
        <p:spPr>
          <a:xfrm>
            <a:off x="4669920" y="1825560"/>
            <a:ext cx="384840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28560" y="365040"/>
            <a:ext cx="7886520" cy="6144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 name="PlaceHolder 2"/>
          <p:cNvSpPr>
            <a:spLocks noGrp="1"/>
          </p:cNvSpPr>
          <p:nvPr>
            <p:ph type="body"/>
          </p:nvPr>
        </p:nvSpPr>
        <p:spPr>
          <a:xfrm>
            <a:off x="62856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3"/>
          <p:cNvSpPr>
            <a:spLocks noGrp="1"/>
          </p:cNvSpPr>
          <p:nvPr>
            <p:ph type="body"/>
          </p:nvPr>
        </p:nvSpPr>
        <p:spPr>
          <a:xfrm>
            <a:off x="4669920" y="1825560"/>
            <a:ext cx="384840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5" name="PlaceHolder 4"/>
          <p:cNvSpPr>
            <a:spLocks noGrp="1"/>
          </p:cNvSpPr>
          <p:nvPr>
            <p:ph type="body"/>
          </p:nvPr>
        </p:nvSpPr>
        <p:spPr>
          <a:xfrm>
            <a:off x="628560" y="409824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7" name="PlaceHolder 2"/>
          <p:cNvSpPr>
            <a:spLocks noGrp="1"/>
          </p:cNvSpPr>
          <p:nvPr>
            <p:ph type="body"/>
          </p:nvPr>
        </p:nvSpPr>
        <p:spPr>
          <a:xfrm>
            <a:off x="628560" y="1825560"/>
            <a:ext cx="384840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3"/>
          <p:cNvSpPr>
            <a:spLocks noGrp="1"/>
          </p:cNvSpPr>
          <p:nvPr>
            <p:ph type="body"/>
          </p:nvPr>
        </p:nvSpPr>
        <p:spPr>
          <a:xfrm>
            <a:off x="466992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 name="PlaceHolder 4"/>
          <p:cNvSpPr>
            <a:spLocks noGrp="1"/>
          </p:cNvSpPr>
          <p:nvPr>
            <p:ph type="body"/>
          </p:nvPr>
        </p:nvSpPr>
        <p:spPr>
          <a:xfrm>
            <a:off x="4669920" y="409824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28560" y="365040"/>
            <a:ext cx="7886520" cy="132516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1" name="PlaceHolder 2"/>
          <p:cNvSpPr>
            <a:spLocks noGrp="1"/>
          </p:cNvSpPr>
          <p:nvPr>
            <p:ph type="body"/>
          </p:nvPr>
        </p:nvSpPr>
        <p:spPr>
          <a:xfrm>
            <a:off x="62856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3"/>
          <p:cNvSpPr>
            <a:spLocks noGrp="1"/>
          </p:cNvSpPr>
          <p:nvPr>
            <p:ph type="body"/>
          </p:nvPr>
        </p:nvSpPr>
        <p:spPr>
          <a:xfrm>
            <a:off x="4669920" y="1825560"/>
            <a:ext cx="38484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3" name="PlaceHolder 4"/>
          <p:cNvSpPr>
            <a:spLocks noGrp="1"/>
          </p:cNvSpPr>
          <p:nvPr>
            <p:ph type="body"/>
          </p:nvPr>
        </p:nvSpPr>
        <p:spPr>
          <a:xfrm>
            <a:off x="628560" y="4098240"/>
            <a:ext cx="788652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1122480"/>
            <a:ext cx="7772040" cy="2387160"/>
          </a:xfrm>
          <a:prstGeom prst="rect">
            <a:avLst/>
          </a:prstGeom>
        </p:spPr>
        <p:txBody>
          <a:bodyPr lIns="45720" rIns="45720" tIns="45000" bIns="45000" anchor="b">
            <a:noAutofit/>
          </a:bodyPr>
          <a:p>
            <a:pPr algn="ctr">
              <a:lnSpc>
                <a:spcPct val="90000"/>
              </a:lnSpc>
            </a:pPr>
            <a:r>
              <a:rPr b="0" lang="en-US" sz="6000" spc="-1" strike="noStrike">
                <a:solidFill>
                  <a:srgbClr val="000000"/>
                </a:solidFill>
                <a:latin typeface="Calibri Light"/>
                <a:ea typeface="Calibri Light"/>
              </a:rPr>
              <a:t>Title Text</a:t>
            </a:r>
            <a:endParaRPr b="0" lang="en-US" sz="6000" spc="-1" strike="noStrike">
              <a:solidFill>
                <a:srgbClr val="000000"/>
              </a:solidFill>
              <a:latin typeface="Calibri"/>
            </a:endParaRPr>
          </a:p>
        </p:txBody>
      </p:sp>
      <p:sp>
        <p:nvSpPr>
          <p:cNvPr id="1" name="PlaceHolder 2"/>
          <p:cNvSpPr>
            <a:spLocks noGrp="1"/>
          </p:cNvSpPr>
          <p:nvPr>
            <p:ph type="body"/>
          </p:nvPr>
        </p:nvSpPr>
        <p:spPr>
          <a:xfrm>
            <a:off x="1143000" y="3602160"/>
            <a:ext cx="6857640" cy="1655280"/>
          </a:xfrm>
          <a:prstGeom prst="rect">
            <a:avLst/>
          </a:prstGeom>
        </p:spPr>
        <p:txBody>
          <a:bodyPr lIns="45720" rIns="45720" tIns="45000" bIns="45000">
            <a:noAutofit/>
          </a:bodyPr>
          <a:p>
            <a:pPr algn="ctr">
              <a:lnSpc>
                <a:spcPct val="90000"/>
              </a:lnSpc>
              <a:spcBef>
                <a:spcPts val="1001"/>
              </a:spcBef>
            </a:pPr>
            <a:r>
              <a:rPr b="0" lang="en-US" sz="2400" spc="-1" strike="noStrike">
                <a:solidFill>
                  <a:srgbClr val="000000"/>
                </a:solidFill>
                <a:latin typeface="Calibri"/>
                <a:ea typeface="Calibri"/>
              </a:rPr>
              <a:t>Body Level One</a:t>
            </a:r>
            <a:endParaRPr b="0" lang="en-US" sz="2400" spc="-1" strike="noStrike">
              <a:solidFill>
                <a:srgbClr val="000000"/>
              </a:solidFill>
              <a:latin typeface="Calibri"/>
            </a:endParaRPr>
          </a:p>
          <a:p>
            <a:pPr algn="ctr">
              <a:lnSpc>
                <a:spcPct val="90000"/>
              </a:lnSpc>
              <a:spcBef>
                <a:spcPts val="1001"/>
              </a:spcBef>
            </a:pPr>
            <a:r>
              <a:rPr b="0" lang="en-US" sz="2400" spc="-1" strike="noStrike">
                <a:solidFill>
                  <a:srgbClr val="000000"/>
                </a:solidFill>
                <a:latin typeface="Calibri"/>
                <a:ea typeface="Calibri"/>
              </a:rPr>
              <a:t>Body Level Two</a:t>
            </a:r>
            <a:endParaRPr b="0" lang="en-US" sz="2400" spc="-1" strike="noStrike">
              <a:solidFill>
                <a:srgbClr val="000000"/>
              </a:solidFill>
              <a:latin typeface="Calibri"/>
            </a:endParaRPr>
          </a:p>
          <a:p>
            <a:pPr algn="ctr">
              <a:lnSpc>
                <a:spcPct val="90000"/>
              </a:lnSpc>
              <a:spcBef>
                <a:spcPts val="1001"/>
              </a:spcBef>
            </a:pPr>
            <a:r>
              <a:rPr b="0" lang="en-US" sz="2400" spc="-1" strike="noStrike">
                <a:solidFill>
                  <a:srgbClr val="000000"/>
                </a:solidFill>
                <a:latin typeface="Calibri"/>
                <a:ea typeface="Calibri"/>
              </a:rPr>
              <a:t>Body Level Three</a:t>
            </a:r>
            <a:endParaRPr b="0" lang="en-US" sz="2400" spc="-1" strike="noStrike">
              <a:solidFill>
                <a:srgbClr val="000000"/>
              </a:solidFill>
              <a:latin typeface="Calibri"/>
            </a:endParaRPr>
          </a:p>
          <a:p>
            <a:pPr algn="ctr">
              <a:lnSpc>
                <a:spcPct val="90000"/>
              </a:lnSpc>
              <a:spcBef>
                <a:spcPts val="1001"/>
              </a:spcBef>
            </a:pPr>
            <a:r>
              <a:rPr b="0" lang="en-US" sz="2400" spc="-1" strike="noStrike">
                <a:solidFill>
                  <a:srgbClr val="000000"/>
                </a:solidFill>
                <a:latin typeface="Calibri"/>
                <a:ea typeface="Calibri"/>
              </a:rPr>
              <a:t>Body Level Four</a:t>
            </a:r>
            <a:endParaRPr b="0" lang="en-US" sz="2400" spc="-1" strike="noStrike">
              <a:solidFill>
                <a:srgbClr val="000000"/>
              </a:solidFill>
              <a:latin typeface="Calibri"/>
            </a:endParaRPr>
          </a:p>
          <a:p>
            <a:pPr algn="ctr">
              <a:lnSpc>
                <a:spcPct val="90000"/>
              </a:lnSpc>
              <a:spcBef>
                <a:spcPts val="1001"/>
              </a:spcBef>
            </a:pPr>
            <a:r>
              <a:rPr b="0" lang="en-US" sz="2400" spc="-1" strike="noStrike">
                <a:solidFill>
                  <a:srgbClr val="000000"/>
                </a:solidFill>
                <a:latin typeface="Calibri"/>
                <a:ea typeface="Calibri"/>
              </a:rPr>
              <a:t>Body Level Five</a:t>
            </a:r>
            <a:endParaRPr b="0" lang="en-US" sz="2400" spc="-1" strike="noStrike">
              <a:solidFill>
                <a:srgbClr val="000000"/>
              </a:solidFill>
              <a:latin typeface="Calibri"/>
            </a:endParaRPr>
          </a:p>
        </p:txBody>
      </p:sp>
      <p:sp>
        <p:nvSpPr>
          <p:cNvPr id="2" name="PlaceHolder 3"/>
          <p:cNvSpPr>
            <a:spLocks noGrp="1"/>
          </p:cNvSpPr>
          <p:nvPr>
            <p:ph type="sldNum"/>
          </p:nvPr>
        </p:nvSpPr>
        <p:spPr>
          <a:xfrm>
            <a:off x="8251200" y="6404400"/>
            <a:ext cx="263520" cy="268920"/>
          </a:xfrm>
          <a:prstGeom prst="rect">
            <a:avLst/>
          </a:prstGeom>
        </p:spPr>
        <p:txBody>
          <a:bodyPr lIns="45720" rIns="45720" tIns="45000" bIns="45000" anchor="ctr">
            <a:noAutofit/>
          </a:bodyPr>
          <a:p>
            <a:pPr algn="r">
              <a:lnSpc>
                <a:spcPct val="100000"/>
              </a:lnSpc>
            </a:pPr>
            <a:fld id="{C8C23E2D-EBAD-4F83-8DEC-D80A884328A9}" type="slidenum">
              <a:rPr b="0" lang="en-US" sz="1200" spc="-1" strike="noStrike">
                <a:solidFill>
                  <a:srgbClr val="888888"/>
                </a:solidFill>
                <a:latin typeface="Calibri"/>
                <a:ea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628560" y="365040"/>
            <a:ext cx="7886520" cy="1325160"/>
          </a:xfrm>
          <a:prstGeom prst="rect">
            <a:avLst/>
          </a:prstGeom>
        </p:spPr>
        <p:txBody>
          <a:bodyPr lIns="45720" rIns="45720" tIns="45000" bIns="45000" anchor="ctr">
            <a:noAutofit/>
          </a:bodyPr>
          <a:p>
            <a:pPr>
              <a:lnSpc>
                <a:spcPct val="90000"/>
              </a:lnSpc>
            </a:pPr>
            <a:r>
              <a:rPr b="0" lang="en-US" sz="4400" spc="-1" strike="noStrike">
                <a:solidFill>
                  <a:srgbClr val="000000"/>
                </a:solidFill>
                <a:latin typeface="Calibri Light"/>
                <a:ea typeface="Calibri Light"/>
              </a:rPr>
              <a:t>Title Text</a:t>
            </a:r>
            <a:endParaRPr b="0" lang="en-US" sz="4400" spc="-1" strike="noStrike">
              <a:solidFill>
                <a:srgbClr val="000000"/>
              </a:solidFill>
              <a:latin typeface="Calibri"/>
            </a:endParaRPr>
          </a:p>
        </p:txBody>
      </p:sp>
      <p:sp>
        <p:nvSpPr>
          <p:cNvPr id="40" name="PlaceHolder 2"/>
          <p:cNvSpPr>
            <a:spLocks noGrp="1"/>
          </p:cNvSpPr>
          <p:nvPr>
            <p:ph type="body"/>
          </p:nvPr>
        </p:nvSpPr>
        <p:spPr>
          <a:xfrm>
            <a:off x="628560" y="1825560"/>
            <a:ext cx="7886520" cy="4350960"/>
          </a:xfrm>
          <a:prstGeom prst="rect">
            <a:avLst/>
          </a:prstGeom>
        </p:spPr>
        <p:txBody>
          <a:bodyPr lIns="45720" rIns="4572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One</a:t>
            </a:r>
            <a:endParaRPr b="0" lang="en-US" sz="2800" spc="-1" strike="noStrike">
              <a:solidFill>
                <a:srgbClr val="000000"/>
              </a:solidFill>
              <a:latin typeface="Calibri"/>
            </a:endParaRPr>
          </a:p>
          <a:p>
            <a:pPr lvl="1" marL="723960" indent="-26640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Two</a:t>
            </a:r>
            <a:endParaRPr b="0" lang="en-US" sz="2800" spc="-1" strike="noStrike">
              <a:solidFill>
                <a:srgbClr val="000000"/>
              </a:solidFill>
              <a:latin typeface="Calibri"/>
            </a:endParaRPr>
          </a:p>
          <a:p>
            <a:pPr lvl="2" marL="1234440" indent="-31968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Three</a:t>
            </a:r>
            <a:endParaRPr b="0" lang="en-US" sz="2800" spc="-1" strike="noStrike">
              <a:solidFill>
                <a:srgbClr val="000000"/>
              </a:solidFill>
              <a:latin typeface="Calibri"/>
            </a:endParaRPr>
          </a:p>
          <a:p>
            <a:pPr lvl="3" marL="1727280" indent="-35532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Four</a:t>
            </a:r>
            <a:endParaRPr b="0" lang="en-US" sz="2800" spc="-1" strike="noStrike">
              <a:solidFill>
                <a:srgbClr val="000000"/>
              </a:solidFill>
              <a:latin typeface="Calibri"/>
            </a:endParaRPr>
          </a:p>
          <a:p>
            <a:pPr lvl="4" marL="2184480" indent="-355320">
              <a:lnSpc>
                <a:spcPct val="90000"/>
              </a:lnSpc>
              <a:spcBef>
                <a:spcPts val="1001"/>
              </a:spcBef>
              <a:buClr>
                <a:srgbClr val="000000"/>
              </a:buClr>
              <a:buFont typeface="Arial"/>
              <a:buChar char="•"/>
            </a:pPr>
            <a:r>
              <a:rPr b="0" lang="en-US" sz="2800" spc="-1" strike="noStrike">
                <a:solidFill>
                  <a:srgbClr val="000000"/>
                </a:solidFill>
                <a:latin typeface="Calibri"/>
                <a:ea typeface="Calibri"/>
              </a:rPr>
              <a:t>Body Level Five</a:t>
            </a:r>
            <a:endParaRPr b="0" lang="en-US" sz="2800" spc="-1" strike="noStrike">
              <a:solidFill>
                <a:srgbClr val="000000"/>
              </a:solidFill>
              <a:latin typeface="Calibri"/>
            </a:endParaRPr>
          </a:p>
        </p:txBody>
      </p:sp>
      <p:sp>
        <p:nvSpPr>
          <p:cNvPr id="41" name="PlaceHolder 3"/>
          <p:cNvSpPr>
            <a:spLocks noGrp="1"/>
          </p:cNvSpPr>
          <p:nvPr>
            <p:ph type="sldNum"/>
          </p:nvPr>
        </p:nvSpPr>
        <p:spPr>
          <a:xfrm>
            <a:off x="8251200" y="6404400"/>
            <a:ext cx="263520" cy="268920"/>
          </a:xfrm>
          <a:prstGeom prst="rect">
            <a:avLst/>
          </a:prstGeom>
        </p:spPr>
        <p:txBody>
          <a:bodyPr lIns="45720" rIns="45720" tIns="45000" bIns="45000" anchor="ctr">
            <a:noAutofit/>
          </a:bodyPr>
          <a:p>
            <a:pPr algn="r">
              <a:lnSpc>
                <a:spcPct val="100000"/>
              </a:lnSpc>
            </a:pPr>
            <a:fld id="{CC4CD545-9254-4A65-B1C7-B822E14D3833}" type="slidenum">
              <a:rPr b="0" lang="en-US" sz="1200" spc="-1" strike="noStrike">
                <a:solidFill>
                  <a:srgbClr val="888888"/>
                </a:solidFill>
                <a:latin typeface="Calibri"/>
                <a:ea typeface="Calibri"/>
              </a:rPr>
              <a:t>1</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tif"/><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4.tif"/><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25.tif"/><Relationship Id="rId2" Type="http://schemas.openxmlformats.org/officeDocument/2006/relationships/image" Target="../media/image26.jpeg"/><Relationship Id="rId3"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27.tif"/><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28.tif"/><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29.tif"/><Relationship Id="rId2" Type="http://schemas.openxmlformats.org/officeDocument/2006/relationships/image" Target="../media/image30.png"/><Relationship Id="rId3"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31.tif"/><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tif"/><Relationship Id="rId3"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tif"/><Relationship Id="rId3"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7.tif"/><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tif"/><Relationship Id="rId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tif"/><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microsoft.com/office/2007/relationships/hdphoto" Target="../media/hdphoto1.wdp"/><Relationship Id="rId9"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7.tif"/><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8.tif"/><Relationship Id="rId2" Type="http://schemas.openxmlformats.org/officeDocument/2006/relationships/image" Target="../media/image19.tif"/><Relationship Id="rId3" Type="http://schemas.openxmlformats.org/officeDocument/2006/relationships/image" Target="../media/image20.tif"/><Relationship Id="rId4" Type="http://schemas.openxmlformats.org/officeDocument/2006/relationships/image" Target="../media/image21.png"/><Relationship Id="rId5"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22.tif"/><Relationship Id="rId2" Type="http://schemas.openxmlformats.org/officeDocument/2006/relationships/image" Target="../media/image23.jpeg"/><Relationship Id="rId3"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0" y="0"/>
            <a:ext cx="7881840" cy="5190120"/>
          </a:xfrm>
          <a:custGeom>
            <a:avLst/>
            <a:gdLst/>
            <a:ahLst/>
            <a:rect l="l" t="t" r="r" b="b"/>
            <a:pathLst>
              <a:path w="21134" h="21121">
                <a:moveTo>
                  <a:pt x="19956" y="0"/>
                </a:moveTo>
                <a:lnTo>
                  <a:pt x="0" y="0"/>
                </a:lnTo>
                <a:lnTo>
                  <a:pt x="14" y="15796"/>
                </a:lnTo>
                <a:cubicBezTo>
                  <a:pt x="2333" y="17328"/>
                  <a:pt x="-261" y="15644"/>
                  <a:pt x="6998" y="20434"/>
                </a:cubicBezTo>
                <a:cubicBezTo>
                  <a:pt x="8866" y="21600"/>
                  <a:pt x="11445" y="21239"/>
                  <a:pt x="12323" y="19677"/>
                </a:cubicBezTo>
                <a:lnTo>
                  <a:pt x="20846" y="3830"/>
                </a:lnTo>
                <a:cubicBezTo>
                  <a:pt x="21339" y="2791"/>
                  <a:pt x="21184" y="1342"/>
                  <a:pt x="20499" y="593"/>
                </a:cubicBezTo>
                <a:close/>
              </a:path>
            </a:pathLst>
          </a:custGeom>
          <a:blipFill rotWithShape="0">
            <a:blip r:embed="rId1"/>
            <a:stretch>
              <a:fillRect/>
            </a:stretch>
          </a:blipFill>
          <a:ln w="12600">
            <a:noFill/>
          </a:ln>
        </p:spPr>
        <p:style>
          <a:lnRef idx="0"/>
          <a:fillRef idx="0"/>
          <a:effectRef idx="0"/>
          <a:fontRef idx="minor"/>
        </p:style>
      </p:sp>
      <p:sp>
        <p:nvSpPr>
          <p:cNvPr id="79" name="CustomShape 2"/>
          <p:cNvSpPr/>
          <p:nvPr/>
        </p:nvSpPr>
        <p:spPr>
          <a:xfrm>
            <a:off x="3855960" y="3694680"/>
            <a:ext cx="5167080" cy="1162440"/>
          </a:xfrm>
          <a:prstGeom prst="rect">
            <a:avLst/>
          </a:prstGeom>
          <a:noFill/>
          <a:ln w="12600">
            <a:noFill/>
          </a:ln>
        </p:spPr>
        <p:style>
          <a:lnRef idx="0"/>
          <a:fillRef idx="0"/>
          <a:effectRef idx="0"/>
          <a:fontRef idx="minor"/>
        </p:style>
        <p:txBody>
          <a:bodyPr lIns="45720" rIns="45720" tIns="45000" bIns="45000">
            <a:spAutoFit/>
          </a:bodyPr>
          <a:p>
            <a:pPr algn="r">
              <a:lnSpc>
                <a:spcPct val="80000"/>
              </a:lnSpc>
            </a:pPr>
            <a:r>
              <a:rPr b="1" lang="en-US" sz="4400" spc="-1" strike="noStrike">
                <a:solidFill>
                  <a:srgbClr val="000000"/>
                </a:solidFill>
                <a:latin typeface="Gill Sans MT"/>
                <a:ea typeface="Gill Sans MT"/>
              </a:rPr>
              <a:t>PROPOSAL</a:t>
            </a:r>
            <a:endParaRPr b="0" lang="en-US" sz="4400" spc="-1" strike="noStrike">
              <a:latin typeface="Arial"/>
            </a:endParaRPr>
          </a:p>
          <a:p>
            <a:pPr algn="r">
              <a:lnSpc>
                <a:spcPct val="80000"/>
              </a:lnSpc>
            </a:pPr>
            <a:r>
              <a:rPr b="1" lang="en-US" sz="4400" spc="-1" strike="noStrike">
                <a:solidFill>
                  <a:srgbClr val="000000"/>
                </a:solidFill>
                <a:latin typeface="Gill Sans MT"/>
                <a:ea typeface="Gill Sans MT"/>
              </a:rPr>
              <a:t>GUIDELINES</a:t>
            </a:r>
            <a:endParaRPr b="0" lang="en-US" sz="4400" spc="-1" strike="noStrike">
              <a:latin typeface="Arial"/>
            </a:endParaRPr>
          </a:p>
        </p:txBody>
      </p:sp>
      <p:sp>
        <p:nvSpPr>
          <p:cNvPr id="80" name="CustomShape 3"/>
          <p:cNvSpPr/>
          <p:nvPr/>
        </p:nvSpPr>
        <p:spPr>
          <a:xfrm>
            <a:off x="5015880" y="5115600"/>
            <a:ext cx="3641040" cy="364680"/>
          </a:xfrm>
          <a:prstGeom prst="rect">
            <a:avLst/>
          </a:prstGeom>
          <a:noFill/>
          <a:ln w="12600">
            <a:noFill/>
          </a:ln>
        </p:spPr>
        <p:style>
          <a:lnRef idx="0"/>
          <a:fillRef idx="0"/>
          <a:effectRef idx="0"/>
          <a:fontRef idx="minor"/>
        </p:style>
        <p:txBody>
          <a:bodyPr wrap="none" lIns="45720" rIns="45720" tIns="45000" bIns="45000">
            <a:spAutoFit/>
          </a:bodyPr>
          <a:p>
            <a:pPr algn="r">
              <a:lnSpc>
                <a:spcPct val="100000"/>
              </a:lnSpc>
            </a:pPr>
            <a:r>
              <a:rPr b="0" lang="en-US" sz="1800" spc="599" strike="noStrike">
                <a:solidFill>
                  <a:srgbClr val="faaa22"/>
                </a:solidFill>
                <a:latin typeface="Gill Sans MT"/>
                <a:ea typeface="Gill Sans MT"/>
              </a:rPr>
              <a:t>APP CHALLENGE 2019</a:t>
            </a:r>
            <a:endParaRPr b="0" lang="en-US" sz="1800" spc="-1" strike="noStrike">
              <a:latin typeface="Arial"/>
            </a:endParaRPr>
          </a:p>
        </p:txBody>
      </p:sp>
      <p:sp>
        <p:nvSpPr>
          <p:cNvPr id="81" name="CustomShape 4"/>
          <p:cNvSpPr/>
          <p:nvPr/>
        </p:nvSpPr>
        <p:spPr>
          <a:xfrm>
            <a:off x="7857000" y="5641200"/>
            <a:ext cx="1032120" cy="117000"/>
          </a:xfrm>
          <a:prstGeom prst="rect">
            <a:avLst/>
          </a:prstGeom>
          <a:solidFill>
            <a:srgbClr val="0e1e63"/>
          </a:solidFill>
          <a:ln w="12600">
            <a:noFill/>
          </a:ln>
        </p:spPr>
        <p:style>
          <a:lnRef idx="0"/>
          <a:fillRef idx="0"/>
          <a:effectRef idx="0"/>
          <a:fontRef idx="minor"/>
        </p:style>
      </p:sp>
      <p:sp>
        <p:nvSpPr>
          <p:cNvPr id="82" name="CustomShape 5"/>
          <p:cNvSpPr/>
          <p:nvPr/>
        </p:nvSpPr>
        <p:spPr>
          <a:xfrm>
            <a:off x="4555080" y="5923800"/>
            <a:ext cx="4462560" cy="333720"/>
          </a:xfrm>
          <a:prstGeom prst="rect">
            <a:avLst/>
          </a:prstGeom>
          <a:noFill/>
          <a:ln w="12600">
            <a:noFill/>
          </a:ln>
        </p:spPr>
        <p:style>
          <a:lnRef idx="0"/>
          <a:fillRef idx="0"/>
          <a:effectRef idx="0"/>
          <a:fontRef idx="minor"/>
        </p:style>
        <p:txBody>
          <a:bodyPr lIns="45720" rIns="45720" tIns="45000" bIns="45000">
            <a:spAutoFit/>
          </a:bodyPr>
          <a:p>
            <a:pPr algn="r">
              <a:lnSpc>
                <a:spcPct val="100000"/>
              </a:lnSpc>
            </a:pPr>
            <a:r>
              <a:rPr b="0" lang="en-US" sz="1600" spc="-1" strike="noStrike">
                <a:solidFill>
                  <a:srgbClr val="000000"/>
                </a:solidFill>
                <a:latin typeface="Calibri Light"/>
                <a:ea typeface="Calibri Light"/>
              </a:rPr>
              <a:t>Essentials and tips on how to pitch your great idea </a:t>
            </a:r>
            <a:endParaRPr b="0" lang="en-US" sz="1600" spc="-1" strike="noStrike">
              <a:latin typeface="Arial"/>
            </a:endParaRPr>
          </a:p>
        </p:txBody>
      </p:sp>
      <p:pic>
        <p:nvPicPr>
          <p:cNvPr id="83" name="Picture 11" descr=""/>
          <p:cNvPicPr/>
          <p:nvPr/>
        </p:nvPicPr>
        <p:blipFill>
          <a:blip r:embed="rId2"/>
          <a:stretch/>
        </p:blipFill>
        <p:spPr>
          <a:xfrm>
            <a:off x="101160" y="5983920"/>
            <a:ext cx="1316160" cy="547920"/>
          </a:xfrm>
          <a:prstGeom prst="rect">
            <a:avLst/>
          </a:prstGeom>
          <a:ln w="1260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6.  Your Technology</a:t>
            </a:r>
            <a:endParaRPr b="0" lang="en-US" sz="3600" spc="-1" strike="noStrike">
              <a:latin typeface="Arial"/>
            </a:endParaRPr>
          </a:p>
        </p:txBody>
      </p:sp>
      <p:pic>
        <p:nvPicPr>
          <p:cNvPr id="208" name="Picture 48" descr=""/>
          <p:cNvPicPr/>
          <p:nvPr/>
        </p:nvPicPr>
        <p:blipFill>
          <a:blip r:embed="rId1"/>
          <a:stretch/>
        </p:blipFill>
        <p:spPr>
          <a:xfrm>
            <a:off x="75960" y="6435000"/>
            <a:ext cx="888480" cy="369720"/>
          </a:xfrm>
          <a:prstGeom prst="rect">
            <a:avLst/>
          </a:prstGeom>
          <a:ln w="12600">
            <a:noFill/>
          </a:ln>
        </p:spPr>
      </p:pic>
      <p:sp>
        <p:nvSpPr>
          <p:cNvPr id="209" name="CustomShape 2"/>
          <p:cNvSpPr/>
          <p:nvPr/>
        </p:nvSpPr>
        <p:spPr>
          <a:xfrm>
            <a:off x="964800" y="1176120"/>
            <a:ext cx="8496720" cy="131004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1" lang="en-US" sz="2000" spc="-1" strike="noStrike">
                <a:solidFill>
                  <a:srgbClr val="262626"/>
                </a:solidFill>
                <a:latin typeface="Calibri Light"/>
                <a:ea typeface="Calibri Light"/>
              </a:rPr>
              <a:t>Explain in depth how your idea works and the architecture  </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Light"/>
                <a:ea typeface="Calibri Light"/>
              </a:rPr>
              <a:t>Consider elaborating on the points below:</a:t>
            </a:r>
            <a:endParaRPr b="0" lang="en-US" sz="2000" spc="-1" strike="noStrike">
              <a:latin typeface="Arial"/>
            </a:endParaRPr>
          </a:p>
        </p:txBody>
      </p:sp>
      <p:grpSp>
        <p:nvGrpSpPr>
          <p:cNvPr id="210" name="Group 3"/>
          <p:cNvGrpSpPr/>
          <p:nvPr/>
        </p:nvGrpSpPr>
        <p:grpSpPr>
          <a:xfrm>
            <a:off x="1040040" y="2640600"/>
            <a:ext cx="7820640" cy="2814840"/>
            <a:chOff x="1040040" y="2640600"/>
            <a:chExt cx="7820640" cy="2814840"/>
          </a:xfrm>
        </p:grpSpPr>
        <p:sp>
          <p:nvSpPr>
            <p:cNvPr id="211" name="CustomShape 4"/>
            <p:cNvSpPr/>
            <p:nvPr/>
          </p:nvSpPr>
          <p:spPr>
            <a:xfrm>
              <a:off x="1040040" y="2640600"/>
              <a:ext cx="7820640" cy="2814840"/>
            </a:xfrm>
            <a:prstGeom prst="rect">
              <a:avLst/>
            </a:prstGeom>
            <a:solidFill>
              <a:srgbClr val="f2f2f2"/>
            </a:solidFill>
            <a:ln w="12600">
              <a:noFill/>
            </a:ln>
          </p:spPr>
          <p:style>
            <a:lnRef idx="0"/>
            <a:fillRef idx="0"/>
            <a:effectRef idx="0"/>
            <a:fontRef idx="minor"/>
          </p:style>
        </p:sp>
        <p:sp>
          <p:nvSpPr>
            <p:cNvPr id="212" name="CustomShape 5"/>
            <p:cNvSpPr/>
            <p:nvPr/>
          </p:nvSpPr>
          <p:spPr>
            <a:xfrm>
              <a:off x="1083960" y="2727000"/>
              <a:ext cx="7776720" cy="2568960"/>
            </a:xfrm>
            <a:prstGeom prst="rect">
              <a:avLst/>
            </a:prstGeom>
            <a:noFill/>
            <a:ln w="12600">
              <a:noFill/>
            </a:ln>
          </p:spPr>
          <p:style>
            <a:lnRef idx="0"/>
            <a:fillRef idx="0"/>
            <a:effectRef idx="0"/>
            <a:fontRef idx="minor"/>
          </p:style>
          <p:txBody>
            <a:bodyPr lIns="45720" rIns="45720">
              <a:spAutoFit/>
            </a:bodyPr>
            <a:p>
              <a:pPr marL="171360" indent="-171000">
                <a:lnSpc>
                  <a:spcPts val="2701"/>
                </a:lnSpc>
                <a:spcBef>
                  <a:spcPts val="99"/>
                </a:spcBef>
                <a:buClr>
                  <a:srgbClr val="262626"/>
                </a:buClr>
                <a:buFont typeface="StarSymbol"/>
                <a:buChar char="-"/>
              </a:pPr>
              <a:r>
                <a:rPr b="0" lang="en-US" sz="1800" spc="-1" strike="noStrike">
                  <a:solidFill>
                    <a:srgbClr val="262626"/>
                  </a:solidFill>
                  <a:latin typeface="Calibri Light"/>
                  <a:ea typeface="Calibri Light"/>
                </a:rPr>
                <a:t>What is the underlying mechanism?</a:t>
              </a:r>
              <a:endParaRPr b="0" lang="en-US" sz="1800" spc="-1" strike="noStrike">
                <a:latin typeface="Arial"/>
              </a:endParaRPr>
            </a:p>
            <a:p>
              <a:pPr marL="171360" indent="-171000">
                <a:lnSpc>
                  <a:spcPts val="2701"/>
                </a:lnSpc>
                <a:spcBef>
                  <a:spcPts val="99"/>
                </a:spcBef>
                <a:buClr>
                  <a:srgbClr val="262626"/>
                </a:buClr>
                <a:buFont typeface="StarSymbol"/>
                <a:buChar char="-"/>
              </a:pPr>
              <a:r>
                <a:rPr b="0" lang="en-US" sz="1800" spc="-1" strike="noStrike">
                  <a:solidFill>
                    <a:srgbClr val="262626"/>
                  </a:solidFill>
                  <a:latin typeface="Calibri Light"/>
                  <a:ea typeface="Calibri Light"/>
                </a:rPr>
                <a:t>What is the technology stack that you are using? </a:t>
              </a:r>
              <a:endParaRPr b="0" lang="en-US" sz="1800" spc="-1" strike="noStrike">
                <a:latin typeface="Arial"/>
              </a:endParaRPr>
            </a:p>
            <a:p>
              <a:pPr marL="171360" indent="-171000">
                <a:lnSpc>
                  <a:spcPts val="2701"/>
                </a:lnSpc>
                <a:spcBef>
                  <a:spcPts val="99"/>
                </a:spcBef>
                <a:buClr>
                  <a:srgbClr val="262626"/>
                </a:buClr>
                <a:buFont typeface="StarSymbol"/>
                <a:buChar char="-"/>
              </a:pPr>
              <a:r>
                <a:rPr b="0" lang="en-US" sz="1800" spc="-1" strike="noStrike">
                  <a:solidFill>
                    <a:srgbClr val="262626"/>
                  </a:solidFill>
                  <a:latin typeface="Calibri Light"/>
                  <a:ea typeface="Calibri Light"/>
                </a:rPr>
                <a:t>What is your secret sauce behind your technology?</a:t>
              </a:r>
              <a:endParaRPr b="0" lang="en-US" sz="1800" spc="-1" strike="noStrike">
                <a:latin typeface="Arial"/>
              </a:endParaRPr>
            </a:p>
            <a:p>
              <a:pPr marL="171360" indent="-171000">
                <a:lnSpc>
                  <a:spcPts val="2701"/>
                </a:lnSpc>
                <a:spcBef>
                  <a:spcPts val="99"/>
                </a:spcBef>
                <a:buClr>
                  <a:srgbClr val="262626"/>
                </a:buClr>
                <a:buFont typeface="StarSymbol"/>
                <a:buChar char="-"/>
              </a:pPr>
              <a:r>
                <a:rPr b="0" lang="en-US" sz="1800" spc="-1" strike="noStrike">
                  <a:solidFill>
                    <a:srgbClr val="262626"/>
                  </a:solidFill>
                  <a:latin typeface="Calibri Light"/>
                  <a:ea typeface="Calibri Light"/>
                </a:rPr>
                <a:t>How is your solution implemented? </a:t>
              </a:r>
              <a:endParaRPr b="0" lang="en-US" sz="1800" spc="-1" strike="noStrike">
                <a:latin typeface="Arial"/>
              </a:endParaRPr>
            </a:p>
            <a:p>
              <a:pPr marL="171360" indent="-171000">
                <a:lnSpc>
                  <a:spcPts val="2701"/>
                </a:lnSpc>
                <a:spcBef>
                  <a:spcPts val="99"/>
                </a:spcBef>
                <a:buClr>
                  <a:srgbClr val="262626"/>
                </a:buClr>
                <a:buFont typeface="StarSymbol"/>
                <a:buChar char="-"/>
              </a:pPr>
              <a:r>
                <a:rPr b="0" lang="en-US" sz="1800" spc="-1" strike="noStrike">
                  <a:solidFill>
                    <a:srgbClr val="262626"/>
                  </a:solidFill>
                  <a:latin typeface="Calibri Light"/>
                  <a:ea typeface="Calibri Light"/>
                </a:rPr>
                <a:t>Is your solution technically and operationally feasible? </a:t>
              </a:r>
              <a:endParaRPr b="0" lang="en-US" sz="1800" spc="-1" strike="noStrike">
                <a:latin typeface="Arial"/>
              </a:endParaRPr>
            </a:p>
            <a:p>
              <a:pPr marL="171360" indent="-171000">
                <a:lnSpc>
                  <a:spcPts val="2701"/>
                </a:lnSpc>
                <a:spcBef>
                  <a:spcPts val="99"/>
                </a:spcBef>
                <a:buClr>
                  <a:srgbClr val="262626"/>
                </a:buClr>
                <a:buFont typeface="StarSymbol"/>
                <a:buChar char="-"/>
              </a:pPr>
              <a:r>
                <a:rPr b="0" lang="en-US" sz="1800" spc="-1" strike="noStrike">
                  <a:solidFill>
                    <a:srgbClr val="262626"/>
                  </a:solidFill>
                  <a:latin typeface="Calibri Light"/>
                  <a:ea typeface="Calibri Light"/>
                </a:rPr>
                <a:t>Do you have any architecture diagrams or flow chats to explain your solution?</a:t>
              </a:r>
              <a:endParaRPr b="0" lang="en-US" sz="1800" spc="-1" strike="noStrike">
                <a:latin typeface="Arial"/>
              </a:endParaRPr>
            </a:p>
            <a:p>
              <a:pPr marL="171360" indent="-171000">
                <a:lnSpc>
                  <a:spcPts val="2701"/>
                </a:lnSpc>
                <a:spcBef>
                  <a:spcPts val="99"/>
                </a:spcBef>
                <a:buClr>
                  <a:srgbClr val="262626"/>
                </a:buClr>
                <a:buFont typeface="StarSymbol"/>
                <a:buChar char="-"/>
              </a:pPr>
              <a:r>
                <a:rPr b="0" lang="en-US" sz="1800" spc="-1" strike="noStrike">
                  <a:solidFill>
                    <a:srgbClr val="262626"/>
                  </a:solidFill>
                  <a:latin typeface="Calibri Light"/>
                  <a:ea typeface="Calibri Light"/>
                </a:rPr>
                <a:t>Have you considered info security and data privacy concerns?</a:t>
              </a:r>
              <a:endParaRPr b="0" lang="en-US" sz="1800" spc="-1" strike="noStrike">
                <a:latin typeface="Arial"/>
              </a:endParaRPr>
            </a:p>
          </p:txBody>
        </p:sp>
      </p:gr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7. Demo</a:t>
            </a:r>
            <a:endParaRPr b="0" lang="en-US" sz="3600" spc="-1" strike="noStrike">
              <a:latin typeface="Arial"/>
            </a:endParaRPr>
          </a:p>
        </p:txBody>
      </p:sp>
      <p:pic>
        <p:nvPicPr>
          <p:cNvPr id="214" name="Picture 48" descr=""/>
          <p:cNvPicPr/>
          <p:nvPr/>
        </p:nvPicPr>
        <p:blipFill>
          <a:blip r:embed="rId1"/>
          <a:stretch/>
        </p:blipFill>
        <p:spPr>
          <a:xfrm>
            <a:off x="75960" y="6435000"/>
            <a:ext cx="888480" cy="369720"/>
          </a:xfrm>
          <a:prstGeom prst="rect">
            <a:avLst/>
          </a:prstGeom>
          <a:ln w="12600">
            <a:noFill/>
          </a:ln>
        </p:spPr>
      </p:pic>
      <p:sp>
        <p:nvSpPr>
          <p:cNvPr id="215" name="CustomShape 2"/>
          <p:cNvSpPr/>
          <p:nvPr/>
        </p:nvSpPr>
        <p:spPr>
          <a:xfrm>
            <a:off x="425880" y="1275480"/>
            <a:ext cx="4163400" cy="313956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2000" spc="-1" strike="noStrike">
                <a:solidFill>
                  <a:srgbClr val="bfbfbf"/>
                </a:solidFill>
                <a:latin typeface="Calibri Light"/>
                <a:ea typeface="Calibri Light"/>
              </a:rPr>
              <a:t>(Optional)</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Light"/>
                <a:ea typeface="Calibri Light"/>
              </a:rPr>
              <a:t>Showcase what you’ve got if you already have a working solution</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Light"/>
                <a:ea typeface="Calibri Light"/>
              </a:rPr>
              <a:t>Be sure to highlight the key features and functionality</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Light"/>
                <a:ea typeface="Calibri Light"/>
              </a:rPr>
              <a:t>If you have already gotten feedback or reviews from testers, do share with us</a:t>
            </a:r>
            <a:endParaRPr b="0" lang="en-US" sz="2000" spc="-1" strike="noStrike">
              <a:latin typeface="Arial"/>
            </a:endParaRPr>
          </a:p>
        </p:txBody>
      </p:sp>
      <p:pic>
        <p:nvPicPr>
          <p:cNvPr id="216" name="Picture 6" descr=""/>
          <p:cNvPicPr/>
          <p:nvPr/>
        </p:nvPicPr>
        <p:blipFill>
          <a:blip r:embed="rId2"/>
          <a:stretch/>
        </p:blipFill>
        <p:spPr>
          <a:xfrm flipH="1">
            <a:off x="5156640" y="0"/>
            <a:ext cx="5130360" cy="6857640"/>
          </a:xfrm>
          <a:prstGeom prst="rect">
            <a:avLst/>
          </a:prstGeom>
          <a:ln w="12600">
            <a:noFill/>
          </a:ln>
        </p:spPr>
      </p:pic>
      <p:sp>
        <p:nvSpPr>
          <p:cNvPr id="217" name="CustomShape 3"/>
          <p:cNvSpPr/>
          <p:nvPr/>
        </p:nvSpPr>
        <p:spPr>
          <a:xfrm>
            <a:off x="769680" y="4373280"/>
            <a:ext cx="2767680" cy="36468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800" spc="-1" strike="noStrike">
                <a:solidFill>
                  <a:srgbClr val="262626"/>
                </a:solidFill>
                <a:latin typeface="Calibri Light"/>
                <a:ea typeface="Calibri Light"/>
              </a:rPr>
              <a:t>              </a:t>
            </a:r>
            <a:endParaRPr b="0" lang="en-US" sz="1800" spc="-1" strike="noStrike">
              <a:latin typeface="Arial"/>
            </a:endParaRPr>
          </a:p>
        </p:txBody>
      </p:sp>
      <p:sp>
        <p:nvSpPr>
          <p:cNvPr id="218" name="CustomShape 4"/>
          <p:cNvSpPr/>
          <p:nvPr/>
        </p:nvSpPr>
        <p:spPr>
          <a:xfrm>
            <a:off x="4247640" y="5190120"/>
            <a:ext cx="3146400" cy="1353600"/>
          </a:xfrm>
          <a:prstGeom prst="rect">
            <a:avLst/>
          </a:prstGeom>
          <a:solidFill>
            <a:srgbClr val="0e1e63"/>
          </a:solidFill>
          <a:ln w="12600">
            <a:noFill/>
          </a:ln>
        </p:spPr>
        <p:style>
          <a:lnRef idx="0"/>
          <a:fillRef idx="0"/>
          <a:effectRef idx="0"/>
          <a:fontRef idx="minor"/>
        </p:style>
      </p:sp>
      <p:sp>
        <p:nvSpPr>
          <p:cNvPr id="219" name="CustomShape 5"/>
          <p:cNvSpPr/>
          <p:nvPr/>
        </p:nvSpPr>
        <p:spPr>
          <a:xfrm>
            <a:off x="4975560" y="5384160"/>
            <a:ext cx="2131920" cy="82044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600" spc="-1" strike="noStrike">
                <a:solidFill>
                  <a:srgbClr val="ffffff"/>
                </a:solidFill>
                <a:latin typeface="Calibri Light"/>
                <a:ea typeface="Calibri Light"/>
              </a:rPr>
              <a:t>If a picture is worth a 1000 words, a prototype is worth a million slides </a:t>
            </a:r>
            <a:endParaRPr b="0" lang="en-US" sz="1600" spc="-1" strike="noStrike">
              <a:latin typeface="Arial"/>
            </a:endParaRPr>
          </a:p>
        </p:txBody>
      </p:sp>
      <p:sp>
        <p:nvSpPr>
          <p:cNvPr id="220" name="CustomShape 6"/>
          <p:cNvSpPr/>
          <p:nvPr/>
        </p:nvSpPr>
        <p:spPr>
          <a:xfrm>
            <a:off x="4339080" y="5077800"/>
            <a:ext cx="563760" cy="184212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1500" spc="-1" strike="noStrike">
                <a:solidFill>
                  <a:srgbClr val="ffffff"/>
                </a:solidFill>
                <a:latin typeface="Arial"/>
                <a:ea typeface="Arial"/>
              </a:rPr>
              <a:t>“</a:t>
            </a:r>
            <a:endParaRPr b="0" lang="en-US" sz="115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8. Business Value</a:t>
            </a:r>
            <a:endParaRPr b="0" lang="en-US" sz="3600" spc="-1" strike="noStrike">
              <a:latin typeface="Arial"/>
            </a:endParaRPr>
          </a:p>
        </p:txBody>
      </p:sp>
      <p:pic>
        <p:nvPicPr>
          <p:cNvPr id="222" name="Picture 48" descr=""/>
          <p:cNvPicPr/>
          <p:nvPr/>
        </p:nvPicPr>
        <p:blipFill>
          <a:blip r:embed="rId1"/>
          <a:stretch/>
        </p:blipFill>
        <p:spPr>
          <a:xfrm>
            <a:off x="75960" y="6435000"/>
            <a:ext cx="888480" cy="369720"/>
          </a:xfrm>
          <a:prstGeom prst="rect">
            <a:avLst/>
          </a:prstGeom>
          <a:ln w="12600">
            <a:noFill/>
          </a:ln>
        </p:spPr>
      </p:pic>
      <p:sp>
        <p:nvSpPr>
          <p:cNvPr id="223" name="CustomShape 2"/>
          <p:cNvSpPr/>
          <p:nvPr/>
        </p:nvSpPr>
        <p:spPr>
          <a:xfrm>
            <a:off x="310320" y="1176480"/>
            <a:ext cx="8496720" cy="91332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1" lang="en-US" sz="2000" spc="-1" strike="noStrike">
                <a:solidFill>
                  <a:srgbClr val="262626"/>
                </a:solidFill>
                <a:latin typeface="Calibri Light"/>
                <a:ea typeface="Calibri Light"/>
              </a:rPr>
              <a:t>What is your projected earnings, savings, and cost for your solution?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Light"/>
                <a:ea typeface="Calibri Light"/>
              </a:rPr>
              <a:t>What other values can your solution bring to the table? </a:t>
            </a:r>
            <a:endParaRPr b="0" lang="en-US" sz="2000" spc="-1" strike="noStrike">
              <a:latin typeface="Arial"/>
            </a:endParaRPr>
          </a:p>
        </p:txBody>
      </p:sp>
      <p:grpSp>
        <p:nvGrpSpPr>
          <p:cNvPr id="224" name="Group 3"/>
          <p:cNvGrpSpPr/>
          <p:nvPr/>
        </p:nvGrpSpPr>
        <p:grpSpPr>
          <a:xfrm>
            <a:off x="292320" y="2865600"/>
            <a:ext cx="2549880" cy="1229760"/>
            <a:chOff x="292320" y="2865600"/>
            <a:chExt cx="2549880" cy="1229760"/>
          </a:xfrm>
        </p:grpSpPr>
        <p:sp>
          <p:nvSpPr>
            <p:cNvPr id="225" name="CustomShape 4"/>
            <p:cNvSpPr/>
            <p:nvPr/>
          </p:nvSpPr>
          <p:spPr>
            <a:xfrm>
              <a:off x="292320" y="3151080"/>
              <a:ext cx="2549880" cy="944280"/>
            </a:xfrm>
            <a:prstGeom prst="rect">
              <a:avLst/>
            </a:prstGeom>
            <a:noFill/>
            <a:ln w="12600">
              <a:noFill/>
            </a:ln>
          </p:spPr>
          <p:style>
            <a:lnRef idx="0"/>
            <a:fillRef idx="0"/>
            <a:effectRef idx="0"/>
            <a:fontRef idx="minor"/>
          </p:style>
          <p:txBody>
            <a:bodyPr lIns="45720" rIns="45720">
              <a:spAutoFit/>
            </a:bodyPr>
            <a:p>
              <a:pPr>
                <a:lnSpc>
                  <a:spcPct val="100000"/>
                </a:lnSpc>
              </a:pPr>
              <a:r>
                <a:rPr b="0" lang="en-US" sz="1400" spc="-1" strike="noStrike">
                  <a:solidFill>
                    <a:srgbClr val="000000"/>
                  </a:solidFill>
                  <a:latin typeface="Calibri Light"/>
                  <a:ea typeface="Calibri Light"/>
                </a:rPr>
                <a:t>- Increased Revenue/ Increased number of users</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Cost Savings</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Reduced Asset Utilisation</a:t>
              </a:r>
              <a:endParaRPr b="0" lang="en-US" sz="1400" spc="-1" strike="noStrike">
                <a:latin typeface="Arial"/>
              </a:endParaRPr>
            </a:p>
          </p:txBody>
        </p:sp>
        <p:sp>
          <p:nvSpPr>
            <p:cNvPr id="226" name="CustomShape 5"/>
            <p:cNvSpPr/>
            <p:nvPr/>
          </p:nvSpPr>
          <p:spPr>
            <a:xfrm>
              <a:off x="398880" y="2865600"/>
              <a:ext cx="1391040" cy="33444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1600" spc="-1" strike="noStrike">
                  <a:solidFill>
                    <a:srgbClr val="000000"/>
                  </a:solidFill>
                  <a:latin typeface="Calibri"/>
                  <a:ea typeface="Calibri"/>
                </a:rPr>
                <a:t>Direct Financial</a:t>
              </a:r>
              <a:endParaRPr b="0" lang="en-US" sz="1600" spc="-1" strike="noStrike">
                <a:latin typeface="Arial"/>
              </a:endParaRPr>
            </a:p>
          </p:txBody>
        </p:sp>
      </p:grpSp>
      <p:grpSp>
        <p:nvGrpSpPr>
          <p:cNvPr id="227" name="Group 6"/>
          <p:cNvGrpSpPr/>
          <p:nvPr/>
        </p:nvGrpSpPr>
        <p:grpSpPr>
          <a:xfrm>
            <a:off x="3195720" y="2865600"/>
            <a:ext cx="2905560" cy="1229760"/>
            <a:chOff x="3195720" y="2865600"/>
            <a:chExt cx="2905560" cy="1229760"/>
          </a:xfrm>
        </p:grpSpPr>
        <p:sp>
          <p:nvSpPr>
            <p:cNvPr id="228" name="CustomShape 7"/>
            <p:cNvSpPr/>
            <p:nvPr/>
          </p:nvSpPr>
          <p:spPr>
            <a:xfrm>
              <a:off x="3195720" y="3151080"/>
              <a:ext cx="2905560" cy="944280"/>
            </a:xfrm>
            <a:prstGeom prst="rect">
              <a:avLst/>
            </a:prstGeom>
            <a:noFill/>
            <a:ln w="12600">
              <a:noFill/>
            </a:ln>
          </p:spPr>
          <p:style>
            <a:lnRef idx="0"/>
            <a:fillRef idx="0"/>
            <a:effectRef idx="0"/>
            <a:fontRef idx="minor"/>
          </p:style>
          <p:txBody>
            <a:bodyPr lIns="45720" rIns="45720">
              <a:spAutoFit/>
            </a:bodyPr>
            <a:p>
              <a:pPr>
                <a:lnSpc>
                  <a:spcPct val="100000"/>
                </a:lnSpc>
              </a:pPr>
              <a:r>
                <a:rPr b="0" lang="en-US" sz="1400" spc="-1" strike="noStrike">
                  <a:solidFill>
                    <a:srgbClr val="000000"/>
                  </a:solidFill>
                  <a:latin typeface="Calibri Light"/>
                  <a:ea typeface="Calibri Light"/>
                </a:rPr>
                <a:t>- Applicability to other new ventures</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First Mover Advantages</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Pre-emptive strike against potential future threats</a:t>
              </a:r>
              <a:endParaRPr b="0" lang="en-US" sz="1400" spc="-1" strike="noStrike">
                <a:latin typeface="Arial"/>
              </a:endParaRPr>
            </a:p>
          </p:txBody>
        </p:sp>
        <p:sp>
          <p:nvSpPr>
            <p:cNvPr id="229" name="CustomShape 8"/>
            <p:cNvSpPr/>
            <p:nvPr/>
          </p:nvSpPr>
          <p:spPr>
            <a:xfrm>
              <a:off x="3254040" y="2865600"/>
              <a:ext cx="824040" cy="33444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1600" spc="-1" strike="noStrike">
                  <a:solidFill>
                    <a:srgbClr val="000000"/>
                  </a:solidFill>
                  <a:latin typeface="Calibri"/>
                  <a:ea typeface="Calibri"/>
                </a:rPr>
                <a:t>Strategic</a:t>
              </a:r>
              <a:endParaRPr b="0" lang="en-US" sz="1600" spc="-1" strike="noStrike">
                <a:latin typeface="Arial"/>
              </a:endParaRPr>
            </a:p>
          </p:txBody>
        </p:sp>
      </p:grpSp>
      <p:grpSp>
        <p:nvGrpSpPr>
          <p:cNvPr id="230" name="Group 9"/>
          <p:cNvGrpSpPr/>
          <p:nvPr/>
        </p:nvGrpSpPr>
        <p:grpSpPr>
          <a:xfrm>
            <a:off x="6128640" y="2865600"/>
            <a:ext cx="3033720" cy="1442880"/>
            <a:chOff x="6128640" y="2865600"/>
            <a:chExt cx="3033720" cy="1442880"/>
          </a:xfrm>
        </p:grpSpPr>
        <p:sp>
          <p:nvSpPr>
            <p:cNvPr id="231" name="CustomShape 10"/>
            <p:cNvSpPr/>
            <p:nvPr/>
          </p:nvSpPr>
          <p:spPr>
            <a:xfrm>
              <a:off x="6128640" y="3151080"/>
              <a:ext cx="3033720" cy="1157400"/>
            </a:xfrm>
            <a:prstGeom prst="rect">
              <a:avLst/>
            </a:prstGeom>
            <a:noFill/>
            <a:ln w="12600">
              <a:noFill/>
            </a:ln>
          </p:spPr>
          <p:style>
            <a:lnRef idx="0"/>
            <a:fillRef idx="0"/>
            <a:effectRef idx="0"/>
            <a:fontRef idx="minor"/>
          </p:style>
          <p:txBody>
            <a:bodyPr lIns="45720" rIns="45720">
              <a:spAutoFit/>
            </a:bodyPr>
            <a:p>
              <a:pPr>
                <a:lnSpc>
                  <a:spcPct val="100000"/>
                </a:lnSpc>
              </a:pPr>
              <a:r>
                <a:rPr b="0" lang="en-US" sz="1400" spc="-1" strike="noStrike">
                  <a:solidFill>
                    <a:srgbClr val="000000"/>
                  </a:solidFill>
                  <a:latin typeface="Calibri Light"/>
                  <a:ea typeface="Calibri Light"/>
                </a:rPr>
                <a:t>- Operational efficiencies achieved</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Potential for method to be propagated to other processes</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Eases bottlenecks/ reduces dependencies on other parties</a:t>
              </a:r>
              <a:endParaRPr b="0" lang="en-US" sz="1400" spc="-1" strike="noStrike">
                <a:latin typeface="Arial"/>
              </a:endParaRPr>
            </a:p>
          </p:txBody>
        </p:sp>
        <p:sp>
          <p:nvSpPr>
            <p:cNvPr id="232" name="CustomShape 11"/>
            <p:cNvSpPr/>
            <p:nvPr/>
          </p:nvSpPr>
          <p:spPr>
            <a:xfrm>
              <a:off x="6189840" y="2865600"/>
              <a:ext cx="1092240" cy="33444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1600" spc="-1" strike="noStrike">
                  <a:solidFill>
                    <a:srgbClr val="000000"/>
                  </a:solidFill>
                  <a:latin typeface="Calibri"/>
                  <a:ea typeface="Calibri"/>
                </a:rPr>
                <a:t>Operational</a:t>
              </a:r>
              <a:endParaRPr b="0" lang="en-US" sz="1600" spc="-1" strike="noStrike">
                <a:latin typeface="Arial"/>
              </a:endParaRPr>
            </a:p>
          </p:txBody>
        </p:sp>
      </p:grpSp>
      <p:grpSp>
        <p:nvGrpSpPr>
          <p:cNvPr id="233" name="Group 12"/>
          <p:cNvGrpSpPr/>
          <p:nvPr/>
        </p:nvGrpSpPr>
        <p:grpSpPr>
          <a:xfrm>
            <a:off x="284040" y="4835160"/>
            <a:ext cx="3776040" cy="1229760"/>
            <a:chOff x="284040" y="4835160"/>
            <a:chExt cx="3776040" cy="1229760"/>
          </a:xfrm>
        </p:grpSpPr>
        <p:sp>
          <p:nvSpPr>
            <p:cNvPr id="234" name="CustomShape 13"/>
            <p:cNvSpPr/>
            <p:nvPr/>
          </p:nvSpPr>
          <p:spPr>
            <a:xfrm>
              <a:off x="284040" y="5120640"/>
              <a:ext cx="2836080" cy="944280"/>
            </a:xfrm>
            <a:prstGeom prst="rect">
              <a:avLst/>
            </a:prstGeom>
            <a:noFill/>
            <a:ln w="12600">
              <a:noFill/>
            </a:ln>
          </p:spPr>
          <p:style>
            <a:lnRef idx="0"/>
            <a:fillRef idx="0"/>
            <a:effectRef idx="0"/>
            <a:fontRef idx="minor"/>
          </p:style>
          <p:txBody>
            <a:bodyPr lIns="45720" rIns="45720">
              <a:spAutoFit/>
            </a:bodyPr>
            <a:p>
              <a:pPr>
                <a:lnSpc>
                  <a:spcPct val="100000"/>
                </a:lnSpc>
              </a:pPr>
              <a:r>
                <a:rPr b="0" lang="en-US" sz="1400" spc="-1" strike="noStrike">
                  <a:solidFill>
                    <a:srgbClr val="000000"/>
                  </a:solidFill>
                  <a:latin typeface="Calibri Light"/>
                  <a:ea typeface="Calibri Light"/>
                </a:rPr>
                <a:t>- Increased happiness scores</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Reduced frictions/ waiting times</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Minimizes chances of adverse events</a:t>
              </a:r>
              <a:endParaRPr b="0" lang="en-US" sz="1400" spc="-1" strike="noStrike">
                <a:latin typeface="Arial"/>
              </a:endParaRPr>
            </a:p>
          </p:txBody>
        </p:sp>
        <p:sp>
          <p:nvSpPr>
            <p:cNvPr id="235" name="CustomShape 14"/>
            <p:cNvSpPr/>
            <p:nvPr/>
          </p:nvSpPr>
          <p:spPr>
            <a:xfrm>
              <a:off x="284040" y="4835160"/>
              <a:ext cx="3776040" cy="319320"/>
            </a:xfrm>
            <a:prstGeom prst="rect">
              <a:avLst/>
            </a:prstGeom>
            <a:noFill/>
            <a:ln w="12600">
              <a:noFill/>
            </a:ln>
          </p:spPr>
          <p:style>
            <a:lnRef idx="0"/>
            <a:fillRef idx="0"/>
            <a:effectRef idx="0"/>
            <a:fontRef idx="minor"/>
          </p:style>
          <p:txBody>
            <a:bodyPr lIns="45720" rIns="45720">
              <a:spAutoFit/>
            </a:bodyPr>
            <a:p>
              <a:pPr>
                <a:lnSpc>
                  <a:spcPct val="100000"/>
                </a:lnSpc>
              </a:pPr>
              <a:r>
                <a:rPr b="1" lang="en-US" sz="1500" spc="-1" strike="noStrike">
                  <a:solidFill>
                    <a:srgbClr val="000000"/>
                  </a:solidFill>
                  <a:latin typeface="Calibri"/>
                  <a:ea typeface="Calibri"/>
                </a:rPr>
                <a:t>Consumer/ Employee Satisfaction</a:t>
              </a:r>
              <a:endParaRPr b="0" lang="en-US" sz="1500" spc="-1" strike="noStrike">
                <a:latin typeface="Arial"/>
              </a:endParaRPr>
            </a:p>
          </p:txBody>
        </p:sp>
      </p:grpSp>
      <p:grpSp>
        <p:nvGrpSpPr>
          <p:cNvPr id="236" name="Group 15"/>
          <p:cNvGrpSpPr/>
          <p:nvPr/>
        </p:nvGrpSpPr>
        <p:grpSpPr>
          <a:xfrm>
            <a:off x="3195720" y="4818240"/>
            <a:ext cx="2549880" cy="1442880"/>
            <a:chOff x="3195720" y="4818240"/>
            <a:chExt cx="2549880" cy="1442880"/>
          </a:xfrm>
        </p:grpSpPr>
        <p:sp>
          <p:nvSpPr>
            <p:cNvPr id="237" name="CustomShape 16"/>
            <p:cNvSpPr/>
            <p:nvPr/>
          </p:nvSpPr>
          <p:spPr>
            <a:xfrm>
              <a:off x="3195720" y="5103720"/>
              <a:ext cx="2549880" cy="1157400"/>
            </a:xfrm>
            <a:prstGeom prst="rect">
              <a:avLst/>
            </a:prstGeom>
            <a:noFill/>
            <a:ln w="12600">
              <a:noFill/>
            </a:ln>
          </p:spPr>
          <p:style>
            <a:lnRef idx="0"/>
            <a:fillRef idx="0"/>
            <a:effectRef idx="0"/>
            <a:fontRef idx="minor"/>
          </p:style>
          <p:txBody>
            <a:bodyPr lIns="45720" rIns="45720">
              <a:spAutoFit/>
            </a:bodyPr>
            <a:p>
              <a:pPr>
                <a:lnSpc>
                  <a:spcPct val="100000"/>
                </a:lnSpc>
              </a:pPr>
              <a:r>
                <a:rPr b="0" lang="en-US" sz="1400" spc="-1" strike="noStrike">
                  <a:solidFill>
                    <a:srgbClr val="000000"/>
                  </a:solidFill>
                  <a:latin typeface="Calibri Light"/>
                  <a:ea typeface="Calibri Light"/>
                </a:rPr>
                <a:t>- Increased opportunities for publicity and marketing</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Novelty of solution strengthens existing branding or forges new images</a:t>
              </a:r>
              <a:endParaRPr b="0" lang="en-US" sz="1400" spc="-1" strike="noStrike">
                <a:latin typeface="Arial"/>
              </a:endParaRPr>
            </a:p>
          </p:txBody>
        </p:sp>
        <p:sp>
          <p:nvSpPr>
            <p:cNvPr id="238" name="CustomShape 17"/>
            <p:cNvSpPr/>
            <p:nvPr/>
          </p:nvSpPr>
          <p:spPr>
            <a:xfrm>
              <a:off x="3240000" y="4818240"/>
              <a:ext cx="845280" cy="33444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1600" spc="-1" strike="noStrike">
                  <a:solidFill>
                    <a:srgbClr val="000000"/>
                  </a:solidFill>
                  <a:latin typeface="Calibri"/>
                  <a:ea typeface="Calibri"/>
                </a:rPr>
                <a:t>Branding</a:t>
              </a:r>
              <a:endParaRPr b="0" lang="en-US" sz="1600" spc="-1" strike="noStrike">
                <a:latin typeface="Arial"/>
              </a:endParaRPr>
            </a:p>
          </p:txBody>
        </p:sp>
      </p:grpSp>
      <p:sp>
        <p:nvSpPr>
          <p:cNvPr id="239" name="CustomShape 18"/>
          <p:cNvSpPr/>
          <p:nvPr/>
        </p:nvSpPr>
        <p:spPr>
          <a:xfrm>
            <a:off x="3283560" y="4354560"/>
            <a:ext cx="476280" cy="424800"/>
          </a:xfrm>
          <a:custGeom>
            <a:avLst/>
            <a:gdLst/>
            <a:ahLst/>
            <a:rect l="l" t="t" r="r" b="b"/>
            <a:pathLst>
              <a:path w="21600" h="21600">
                <a:moveTo>
                  <a:pt x="15597" y="7922"/>
                </a:moveTo>
                <a:lnTo>
                  <a:pt x="16215" y="7922"/>
                </a:lnTo>
                <a:lnTo>
                  <a:pt x="16711" y="8072"/>
                </a:lnTo>
                <a:lnTo>
                  <a:pt x="16711" y="7922"/>
                </a:lnTo>
                <a:lnTo>
                  <a:pt x="16401" y="6428"/>
                </a:lnTo>
                <a:lnTo>
                  <a:pt x="15906" y="5680"/>
                </a:lnTo>
                <a:lnTo>
                  <a:pt x="15473" y="5232"/>
                </a:lnTo>
                <a:lnTo>
                  <a:pt x="14854" y="4559"/>
                </a:lnTo>
                <a:lnTo>
                  <a:pt x="14235" y="4260"/>
                </a:lnTo>
                <a:lnTo>
                  <a:pt x="13492" y="4111"/>
                </a:lnTo>
                <a:lnTo>
                  <a:pt x="12688" y="3961"/>
                </a:lnTo>
                <a:lnTo>
                  <a:pt x="11636" y="4111"/>
                </a:lnTo>
                <a:lnTo>
                  <a:pt x="10707" y="4559"/>
                </a:lnTo>
                <a:lnTo>
                  <a:pt x="9964" y="5232"/>
                </a:lnTo>
                <a:lnTo>
                  <a:pt x="9346" y="5979"/>
                </a:lnTo>
                <a:lnTo>
                  <a:pt x="10583" y="5979"/>
                </a:lnTo>
                <a:lnTo>
                  <a:pt x="11017" y="5531"/>
                </a:lnTo>
                <a:lnTo>
                  <a:pt x="11512" y="5232"/>
                </a:lnTo>
                <a:lnTo>
                  <a:pt x="12131" y="5008"/>
                </a:lnTo>
                <a:lnTo>
                  <a:pt x="12688" y="4858"/>
                </a:lnTo>
                <a:lnTo>
                  <a:pt x="13307" y="5008"/>
                </a:lnTo>
                <a:lnTo>
                  <a:pt x="13926" y="5232"/>
                </a:lnTo>
                <a:lnTo>
                  <a:pt x="14421" y="5531"/>
                </a:lnTo>
                <a:lnTo>
                  <a:pt x="14854" y="5830"/>
                </a:lnTo>
                <a:lnTo>
                  <a:pt x="15473" y="6727"/>
                </a:lnTo>
                <a:lnTo>
                  <a:pt x="15597" y="7325"/>
                </a:lnTo>
                <a:lnTo>
                  <a:pt x="15597" y="7922"/>
                </a:lnTo>
                <a:close/>
                <a:moveTo>
                  <a:pt x="11636" y="6278"/>
                </a:moveTo>
                <a:lnTo>
                  <a:pt x="12254" y="6577"/>
                </a:lnTo>
                <a:lnTo>
                  <a:pt x="12564" y="6876"/>
                </a:lnTo>
                <a:lnTo>
                  <a:pt x="12688" y="6876"/>
                </a:lnTo>
                <a:lnTo>
                  <a:pt x="13183" y="7026"/>
                </a:lnTo>
                <a:lnTo>
                  <a:pt x="13492" y="7175"/>
                </a:lnTo>
                <a:lnTo>
                  <a:pt x="13616" y="7474"/>
                </a:lnTo>
                <a:lnTo>
                  <a:pt x="13616" y="7922"/>
                </a:lnTo>
                <a:lnTo>
                  <a:pt x="14730" y="7922"/>
                </a:lnTo>
                <a:lnTo>
                  <a:pt x="14544" y="7175"/>
                </a:lnTo>
                <a:lnTo>
                  <a:pt x="14111" y="6577"/>
                </a:lnTo>
                <a:lnTo>
                  <a:pt x="13492" y="6129"/>
                </a:lnTo>
                <a:lnTo>
                  <a:pt x="12688" y="5979"/>
                </a:lnTo>
                <a:lnTo>
                  <a:pt x="12131" y="5979"/>
                </a:lnTo>
                <a:lnTo>
                  <a:pt x="11636" y="6278"/>
                </a:lnTo>
                <a:close/>
                <a:moveTo>
                  <a:pt x="19619" y="2018"/>
                </a:moveTo>
                <a:lnTo>
                  <a:pt x="17577" y="2018"/>
                </a:lnTo>
                <a:lnTo>
                  <a:pt x="16092" y="1046"/>
                </a:lnTo>
                <a:lnTo>
                  <a:pt x="14235" y="0"/>
                </a:lnTo>
                <a:lnTo>
                  <a:pt x="11202" y="0"/>
                </a:lnTo>
                <a:lnTo>
                  <a:pt x="9346" y="1046"/>
                </a:lnTo>
                <a:lnTo>
                  <a:pt x="7798" y="2018"/>
                </a:lnTo>
                <a:lnTo>
                  <a:pt x="5818" y="2018"/>
                </a:lnTo>
                <a:lnTo>
                  <a:pt x="5075" y="2167"/>
                </a:lnTo>
                <a:lnTo>
                  <a:pt x="4456" y="2616"/>
                </a:lnTo>
                <a:lnTo>
                  <a:pt x="4023" y="3214"/>
                </a:lnTo>
                <a:lnTo>
                  <a:pt x="3837" y="3961"/>
                </a:lnTo>
                <a:lnTo>
                  <a:pt x="3837" y="7922"/>
                </a:lnTo>
                <a:lnTo>
                  <a:pt x="4147" y="7773"/>
                </a:lnTo>
                <a:lnTo>
                  <a:pt x="4642" y="7325"/>
                </a:lnTo>
                <a:lnTo>
                  <a:pt x="4889" y="7026"/>
                </a:lnTo>
                <a:lnTo>
                  <a:pt x="4889" y="3662"/>
                </a:lnTo>
                <a:lnTo>
                  <a:pt x="5199" y="3214"/>
                </a:lnTo>
                <a:lnTo>
                  <a:pt x="5508" y="3064"/>
                </a:lnTo>
                <a:lnTo>
                  <a:pt x="7798" y="3064"/>
                </a:lnTo>
                <a:lnTo>
                  <a:pt x="9655" y="2018"/>
                </a:lnTo>
                <a:lnTo>
                  <a:pt x="11202" y="1046"/>
                </a:lnTo>
                <a:lnTo>
                  <a:pt x="14235" y="1046"/>
                </a:lnTo>
                <a:lnTo>
                  <a:pt x="15782" y="2018"/>
                </a:lnTo>
                <a:lnTo>
                  <a:pt x="17577" y="3064"/>
                </a:lnTo>
                <a:lnTo>
                  <a:pt x="19929" y="3064"/>
                </a:lnTo>
                <a:lnTo>
                  <a:pt x="20177" y="3214"/>
                </a:lnTo>
                <a:lnTo>
                  <a:pt x="20486" y="3662"/>
                </a:lnTo>
                <a:lnTo>
                  <a:pt x="20486" y="13154"/>
                </a:lnTo>
                <a:lnTo>
                  <a:pt x="20177" y="13453"/>
                </a:lnTo>
                <a:lnTo>
                  <a:pt x="19929" y="13752"/>
                </a:lnTo>
                <a:lnTo>
                  <a:pt x="18691" y="13752"/>
                </a:lnTo>
                <a:lnTo>
                  <a:pt x="18691" y="14873"/>
                </a:lnTo>
                <a:lnTo>
                  <a:pt x="19619" y="14873"/>
                </a:lnTo>
                <a:lnTo>
                  <a:pt x="20362" y="14724"/>
                </a:lnTo>
                <a:lnTo>
                  <a:pt x="20981" y="14201"/>
                </a:lnTo>
                <a:lnTo>
                  <a:pt x="21414" y="13603"/>
                </a:lnTo>
                <a:lnTo>
                  <a:pt x="21600" y="12855"/>
                </a:lnTo>
                <a:lnTo>
                  <a:pt x="21600" y="3961"/>
                </a:lnTo>
                <a:lnTo>
                  <a:pt x="21414" y="3214"/>
                </a:lnTo>
                <a:lnTo>
                  <a:pt x="20981" y="2616"/>
                </a:lnTo>
                <a:lnTo>
                  <a:pt x="20362" y="2167"/>
                </a:lnTo>
                <a:lnTo>
                  <a:pt x="19619" y="2018"/>
                </a:lnTo>
                <a:close/>
                <a:moveTo>
                  <a:pt x="16711" y="19731"/>
                </a:moveTo>
                <a:lnTo>
                  <a:pt x="16525" y="20030"/>
                </a:lnTo>
                <a:lnTo>
                  <a:pt x="16401" y="20329"/>
                </a:lnTo>
                <a:lnTo>
                  <a:pt x="16092" y="20628"/>
                </a:lnTo>
                <a:lnTo>
                  <a:pt x="1547" y="20628"/>
                </a:lnTo>
                <a:lnTo>
                  <a:pt x="1238" y="20329"/>
                </a:lnTo>
                <a:lnTo>
                  <a:pt x="1114" y="20030"/>
                </a:lnTo>
                <a:lnTo>
                  <a:pt x="928" y="19731"/>
                </a:lnTo>
                <a:lnTo>
                  <a:pt x="928" y="10837"/>
                </a:lnTo>
                <a:lnTo>
                  <a:pt x="1238" y="10090"/>
                </a:lnTo>
                <a:lnTo>
                  <a:pt x="1547" y="9940"/>
                </a:lnTo>
                <a:lnTo>
                  <a:pt x="2042" y="9791"/>
                </a:lnTo>
                <a:lnTo>
                  <a:pt x="3837" y="9791"/>
                </a:lnTo>
                <a:lnTo>
                  <a:pt x="5818" y="8894"/>
                </a:lnTo>
                <a:lnTo>
                  <a:pt x="7365" y="7922"/>
                </a:lnTo>
                <a:lnTo>
                  <a:pt x="10274" y="7922"/>
                </a:lnTo>
                <a:lnTo>
                  <a:pt x="11821" y="8894"/>
                </a:lnTo>
                <a:lnTo>
                  <a:pt x="13616" y="9791"/>
                </a:lnTo>
                <a:lnTo>
                  <a:pt x="15597" y="9791"/>
                </a:lnTo>
                <a:lnTo>
                  <a:pt x="16092" y="9940"/>
                </a:lnTo>
                <a:lnTo>
                  <a:pt x="16401" y="10090"/>
                </a:lnTo>
                <a:lnTo>
                  <a:pt x="16711" y="10837"/>
                </a:lnTo>
                <a:lnTo>
                  <a:pt x="16711" y="19731"/>
                </a:lnTo>
                <a:close/>
                <a:moveTo>
                  <a:pt x="15597" y="8894"/>
                </a:moveTo>
                <a:lnTo>
                  <a:pt x="13616" y="8894"/>
                </a:lnTo>
                <a:lnTo>
                  <a:pt x="12131" y="7922"/>
                </a:lnTo>
                <a:lnTo>
                  <a:pt x="10274" y="6876"/>
                </a:lnTo>
                <a:lnTo>
                  <a:pt x="7365" y="6876"/>
                </a:lnTo>
                <a:lnTo>
                  <a:pt x="5385" y="7922"/>
                </a:lnTo>
                <a:lnTo>
                  <a:pt x="3837" y="8894"/>
                </a:lnTo>
                <a:lnTo>
                  <a:pt x="2042" y="8894"/>
                </a:lnTo>
                <a:lnTo>
                  <a:pt x="1238" y="9044"/>
                </a:lnTo>
                <a:lnTo>
                  <a:pt x="495" y="9492"/>
                </a:lnTo>
                <a:lnTo>
                  <a:pt x="186" y="10090"/>
                </a:lnTo>
                <a:lnTo>
                  <a:pt x="0" y="10837"/>
                </a:lnTo>
                <a:lnTo>
                  <a:pt x="0" y="19731"/>
                </a:lnTo>
                <a:lnTo>
                  <a:pt x="186" y="20479"/>
                </a:lnTo>
                <a:lnTo>
                  <a:pt x="495" y="21152"/>
                </a:lnTo>
                <a:lnTo>
                  <a:pt x="1238" y="21451"/>
                </a:lnTo>
                <a:lnTo>
                  <a:pt x="2042" y="21600"/>
                </a:lnTo>
                <a:lnTo>
                  <a:pt x="15597" y="21600"/>
                </a:lnTo>
                <a:lnTo>
                  <a:pt x="16401" y="21451"/>
                </a:lnTo>
                <a:lnTo>
                  <a:pt x="17020" y="21152"/>
                </a:lnTo>
                <a:lnTo>
                  <a:pt x="17453" y="20479"/>
                </a:lnTo>
                <a:lnTo>
                  <a:pt x="17577" y="19731"/>
                </a:lnTo>
                <a:lnTo>
                  <a:pt x="17577" y="10837"/>
                </a:lnTo>
                <a:lnTo>
                  <a:pt x="17453" y="10090"/>
                </a:lnTo>
                <a:lnTo>
                  <a:pt x="17020" y="9492"/>
                </a:lnTo>
                <a:lnTo>
                  <a:pt x="16401" y="9044"/>
                </a:lnTo>
                <a:lnTo>
                  <a:pt x="15597" y="8894"/>
                </a:lnTo>
                <a:close/>
                <a:moveTo>
                  <a:pt x="19619" y="4858"/>
                </a:moveTo>
                <a:lnTo>
                  <a:pt x="19434" y="4559"/>
                </a:lnTo>
                <a:lnTo>
                  <a:pt x="19310" y="4260"/>
                </a:lnTo>
                <a:lnTo>
                  <a:pt x="18691" y="3961"/>
                </a:lnTo>
                <a:lnTo>
                  <a:pt x="18196" y="4111"/>
                </a:lnTo>
                <a:lnTo>
                  <a:pt x="17887" y="4260"/>
                </a:lnTo>
                <a:lnTo>
                  <a:pt x="17763" y="4559"/>
                </a:lnTo>
                <a:lnTo>
                  <a:pt x="17577" y="4858"/>
                </a:lnTo>
                <a:lnTo>
                  <a:pt x="17763" y="5381"/>
                </a:lnTo>
                <a:lnTo>
                  <a:pt x="17887" y="5680"/>
                </a:lnTo>
                <a:lnTo>
                  <a:pt x="18196" y="5830"/>
                </a:lnTo>
                <a:lnTo>
                  <a:pt x="18691" y="5979"/>
                </a:lnTo>
                <a:lnTo>
                  <a:pt x="19310" y="5680"/>
                </a:lnTo>
                <a:lnTo>
                  <a:pt x="19434" y="5381"/>
                </a:lnTo>
                <a:lnTo>
                  <a:pt x="19619" y="4858"/>
                </a:lnTo>
                <a:close/>
                <a:moveTo>
                  <a:pt x="19124" y="7325"/>
                </a:moveTo>
                <a:lnTo>
                  <a:pt x="19001" y="7026"/>
                </a:lnTo>
                <a:lnTo>
                  <a:pt x="18691" y="6876"/>
                </a:lnTo>
                <a:lnTo>
                  <a:pt x="18196" y="7026"/>
                </a:lnTo>
                <a:lnTo>
                  <a:pt x="18072" y="7325"/>
                </a:lnTo>
                <a:lnTo>
                  <a:pt x="18196" y="7773"/>
                </a:lnTo>
                <a:lnTo>
                  <a:pt x="18691" y="7922"/>
                </a:lnTo>
                <a:lnTo>
                  <a:pt x="19001" y="7773"/>
                </a:lnTo>
                <a:lnTo>
                  <a:pt x="19124" y="7325"/>
                </a:lnTo>
                <a:close/>
                <a:moveTo>
                  <a:pt x="8727" y="15770"/>
                </a:moveTo>
                <a:lnTo>
                  <a:pt x="8108" y="15471"/>
                </a:lnTo>
                <a:lnTo>
                  <a:pt x="7984" y="15172"/>
                </a:lnTo>
                <a:lnTo>
                  <a:pt x="7798" y="14873"/>
                </a:lnTo>
                <a:lnTo>
                  <a:pt x="7984" y="14350"/>
                </a:lnTo>
                <a:lnTo>
                  <a:pt x="8108" y="14051"/>
                </a:lnTo>
                <a:lnTo>
                  <a:pt x="8727" y="13752"/>
                </a:lnTo>
                <a:lnTo>
                  <a:pt x="9222" y="13902"/>
                </a:lnTo>
                <a:lnTo>
                  <a:pt x="9531" y="14051"/>
                </a:lnTo>
                <a:lnTo>
                  <a:pt x="9655" y="14350"/>
                </a:lnTo>
                <a:lnTo>
                  <a:pt x="9841" y="14873"/>
                </a:lnTo>
                <a:lnTo>
                  <a:pt x="9655" y="15172"/>
                </a:lnTo>
                <a:lnTo>
                  <a:pt x="9531" y="15471"/>
                </a:lnTo>
                <a:lnTo>
                  <a:pt x="9222" y="15621"/>
                </a:lnTo>
                <a:lnTo>
                  <a:pt x="8727" y="15770"/>
                </a:lnTo>
                <a:close/>
                <a:moveTo>
                  <a:pt x="8727" y="12855"/>
                </a:moveTo>
                <a:lnTo>
                  <a:pt x="7984" y="13005"/>
                </a:lnTo>
                <a:lnTo>
                  <a:pt x="7365" y="13304"/>
                </a:lnTo>
                <a:lnTo>
                  <a:pt x="7056" y="14051"/>
                </a:lnTo>
                <a:lnTo>
                  <a:pt x="6932" y="14873"/>
                </a:lnTo>
                <a:lnTo>
                  <a:pt x="7056" y="15621"/>
                </a:lnTo>
                <a:lnTo>
                  <a:pt x="7365" y="16219"/>
                </a:lnTo>
                <a:lnTo>
                  <a:pt x="7984" y="16518"/>
                </a:lnTo>
                <a:lnTo>
                  <a:pt x="8727" y="16667"/>
                </a:lnTo>
                <a:lnTo>
                  <a:pt x="9531" y="16518"/>
                </a:lnTo>
                <a:lnTo>
                  <a:pt x="10088" y="16219"/>
                </a:lnTo>
                <a:lnTo>
                  <a:pt x="10583" y="15621"/>
                </a:lnTo>
                <a:lnTo>
                  <a:pt x="10707" y="14873"/>
                </a:lnTo>
                <a:lnTo>
                  <a:pt x="10583" y="14051"/>
                </a:lnTo>
                <a:lnTo>
                  <a:pt x="10088" y="13304"/>
                </a:lnTo>
                <a:lnTo>
                  <a:pt x="9531" y="13005"/>
                </a:lnTo>
                <a:lnTo>
                  <a:pt x="8727" y="12855"/>
                </a:lnTo>
                <a:close/>
                <a:moveTo>
                  <a:pt x="14730" y="10837"/>
                </a:moveTo>
                <a:lnTo>
                  <a:pt x="14235" y="10837"/>
                </a:lnTo>
                <a:lnTo>
                  <a:pt x="13926" y="11136"/>
                </a:lnTo>
                <a:lnTo>
                  <a:pt x="13802" y="11510"/>
                </a:lnTo>
                <a:lnTo>
                  <a:pt x="13616" y="11809"/>
                </a:lnTo>
                <a:lnTo>
                  <a:pt x="13926" y="12556"/>
                </a:lnTo>
                <a:lnTo>
                  <a:pt x="14235" y="12706"/>
                </a:lnTo>
                <a:lnTo>
                  <a:pt x="14730" y="12855"/>
                </a:lnTo>
                <a:lnTo>
                  <a:pt x="15040" y="12706"/>
                </a:lnTo>
                <a:lnTo>
                  <a:pt x="15287" y="12556"/>
                </a:lnTo>
                <a:lnTo>
                  <a:pt x="15597" y="12257"/>
                </a:lnTo>
                <a:lnTo>
                  <a:pt x="15597" y="11510"/>
                </a:lnTo>
                <a:lnTo>
                  <a:pt x="15040" y="10837"/>
                </a:lnTo>
                <a:lnTo>
                  <a:pt x="14730" y="10837"/>
                </a:lnTo>
                <a:close/>
                <a:moveTo>
                  <a:pt x="14730" y="13752"/>
                </a:moveTo>
                <a:lnTo>
                  <a:pt x="14421" y="13902"/>
                </a:lnTo>
                <a:lnTo>
                  <a:pt x="14235" y="14201"/>
                </a:lnTo>
                <a:lnTo>
                  <a:pt x="14421" y="14724"/>
                </a:lnTo>
                <a:lnTo>
                  <a:pt x="14730" y="14873"/>
                </a:lnTo>
                <a:lnTo>
                  <a:pt x="15040" y="14724"/>
                </a:lnTo>
                <a:lnTo>
                  <a:pt x="15163" y="14201"/>
                </a:lnTo>
                <a:lnTo>
                  <a:pt x="15040" y="13902"/>
                </a:lnTo>
                <a:lnTo>
                  <a:pt x="14730" y="13752"/>
                </a:lnTo>
                <a:close/>
                <a:moveTo>
                  <a:pt x="8727" y="17788"/>
                </a:moveTo>
                <a:lnTo>
                  <a:pt x="8293" y="17564"/>
                </a:lnTo>
                <a:lnTo>
                  <a:pt x="7674" y="17415"/>
                </a:lnTo>
                <a:lnTo>
                  <a:pt x="7241" y="17116"/>
                </a:lnTo>
                <a:lnTo>
                  <a:pt x="6746" y="16817"/>
                </a:lnTo>
                <a:lnTo>
                  <a:pt x="6313" y="16368"/>
                </a:lnTo>
                <a:lnTo>
                  <a:pt x="6127" y="15920"/>
                </a:lnTo>
                <a:lnTo>
                  <a:pt x="6003" y="15322"/>
                </a:lnTo>
                <a:lnTo>
                  <a:pt x="5818" y="14873"/>
                </a:lnTo>
                <a:lnTo>
                  <a:pt x="6003" y="14201"/>
                </a:lnTo>
                <a:lnTo>
                  <a:pt x="6127" y="13603"/>
                </a:lnTo>
                <a:lnTo>
                  <a:pt x="6313" y="13154"/>
                </a:lnTo>
                <a:lnTo>
                  <a:pt x="6746" y="12706"/>
                </a:lnTo>
                <a:lnTo>
                  <a:pt x="7241" y="12407"/>
                </a:lnTo>
                <a:lnTo>
                  <a:pt x="7674" y="12108"/>
                </a:lnTo>
                <a:lnTo>
                  <a:pt x="8293" y="11958"/>
                </a:lnTo>
                <a:lnTo>
                  <a:pt x="8727" y="11809"/>
                </a:lnTo>
                <a:lnTo>
                  <a:pt x="9964" y="12108"/>
                </a:lnTo>
                <a:lnTo>
                  <a:pt x="10398" y="12407"/>
                </a:lnTo>
                <a:lnTo>
                  <a:pt x="10893" y="12706"/>
                </a:lnTo>
                <a:lnTo>
                  <a:pt x="11512" y="13603"/>
                </a:lnTo>
                <a:lnTo>
                  <a:pt x="11636" y="14201"/>
                </a:lnTo>
                <a:lnTo>
                  <a:pt x="11821" y="14873"/>
                </a:lnTo>
                <a:lnTo>
                  <a:pt x="11636" y="15322"/>
                </a:lnTo>
                <a:lnTo>
                  <a:pt x="11512" y="15920"/>
                </a:lnTo>
                <a:lnTo>
                  <a:pt x="10893" y="16817"/>
                </a:lnTo>
                <a:lnTo>
                  <a:pt x="10398" y="17116"/>
                </a:lnTo>
                <a:lnTo>
                  <a:pt x="9964" y="17415"/>
                </a:lnTo>
                <a:lnTo>
                  <a:pt x="9346" y="17564"/>
                </a:lnTo>
                <a:lnTo>
                  <a:pt x="8727" y="17788"/>
                </a:lnTo>
                <a:close/>
                <a:moveTo>
                  <a:pt x="8727" y="10837"/>
                </a:moveTo>
                <a:lnTo>
                  <a:pt x="7984" y="10837"/>
                </a:lnTo>
                <a:lnTo>
                  <a:pt x="7241" y="11136"/>
                </a:lnTo>
                <a:lnTo>
                  <a:pt x="6622" y="11510"/>
                </a:lnTo>
                <a:lnTo>
                  <a:pt x="6003" y="11958"/>
                </a:lnTo>
                <a:lnTo>
                  <a:pt x="5508" y="12556"/>
                </a:lnTo>
                <a:lnTo>
                  <a:pt x="5199" y="13304"/>
                </a:lnTo>
                <a:lnTo>
                  <a:pt x="4889" y="13902"/>
                </a:lnTo>
                <a:lnTo>
                  <a:pt x="4889" y="15621"/>
                </a:lnTo>
                <a:lnTo>
                  <a:pt x="5199" y="16368"/>
                </a:lnTo>
                <a:lnTo>
                  <a:pt x="5508" y="16966"/>
                </a:lnTo>
                <a:lnTo>
                  <a:pt x="6003" y="17564"/>
                </a:lnTo>
                <a:lnTo>
                  <a:pt x="6622" y="18087"/>
                </a:lnTo>
                <a:lnTo>
                  <a:pt x="7241" y="18386"/>
                </a:lnTo>
                <a:lnTo>
                  <a:pt x="7984" y="18685"/>
                </a:lnTo>
                <a:lnTo>
                  <a:pt x="9655" y="18685"/>
                </a:lnTo>
                <a:lnTo>
                  <a:pt x="10274" y="18386"/>
                </a:lnTo>
                <a:lnTo>
                  <a:pt x="11017" y="18087"/>
                </a:lnTo>
                <a:lnTo>
                  <a:pt x="11636" y="17564"/>
                </a:lnTo>
                <a:lnTo>
                  <a:pt x="12131" y="16966"/>
                </a:lnTo>
                <a:lnTo>
                  <a:pt x="12440" y="16368"/>
                </a:lnTo>
                <a:lnTo>
                  <a:pt x="12688" y="15621"/>
                </a:lnTo>
                <a:lnTo>
                  <a:pt x="12688" y="13902"/>
                </a:lnTo>
                <a:lnTo>
                  <a:pt x="12131" y="12556"/>
                </a:lnTo>
                <a:lnTo>
                  <a:pt x="11636" y="11958"/>
                </a:lnTo>
                <a:lnTo>
                  <a:pt x="11017" y="11510"/>
                </a:lnTo>
                <a:lnTo>
                  <a:pt x="10274" y="11136"/>
                </a:lnTo>
                <a:lnTo>
                  <a:pt x="9655" y="10837"/>
                </a:lnTo>
                <a:lnTo>
                  <a:pt x="8727" y="10837"/>
                </a:lnTo>
                <a:close/>
              </a:path>
            </a:pathLst>
          </a:custGeom>
          <a:solidFill>
            <a:srgbClr val="0e1e63"/>
          </a:solidFill>
          <a:ln w="12600">
            <a:noFill/>
          </a:ln>
        </p:spPr>
        <p:style>
          <a:lnRef idx="0"/>
          <a:fillRef idx="0"/>
          <a:effectRef idx="0"/>
          <a:fontRef idx="minor"/>
        </p:style>
      </p:sp>
      <p:grpSp>
        <p:nvGrpSpPr>
          <p:cNvPr id="240" name="Group 19"/>
          <p:cNvGrpSpPr/>
          <p:nvPr/>
        </p:nvGrpSpPr>
        <p:grpSpPr>
          <a:xfrm>
            <a:off x="6135480" y="4818240"/>
            <a:ext cx="2549880" cy="1229760"/>
            <a:chOff x="6135480" y="4818240"/>
            <a:chExt cx="2549880" cy="1229760"/>
          </a:xfrm>
        </p:grpSpPr>
        <p:sp>
          <p:nvSpPr>
            <p:cNvPr id="241" name="CustomShape 20"/>
            <p:cNvSpPr/>
            <p:nvPr/>
          </p:nvSpPr>
          <p:spPr>
            <a:xfrm>
              <a:off x="6135480" y="5103720"/>
              <a:ext cx="2549880" cy="944280"/>
            </a:xfrm>
            <a:prstGeom prst="rect">
              <a:avLst/>
            </a:prstGeom>
            <a:noFill/>
            <a:ln w="12600">
              <a:noFill/>
            </a:ln>
          </p:spPr>
          <p:style>
            <a:lnRef idx="0"/>
            <a:fillRef idx="0"/>
            <a:effectRef idx="0"/>
            <a:fontRef idx="minor"/>
          </p:style>
          <p:txBody>
            <a:bodyPr lIns="45720" rIns="45720">
              <a:spAutoFit/>
            </a:bodyPr>
            <a:p>
              <a:pPr>
                <a:lnSpc>
                  <a:spcPct val="100000"/>
                </a:lnSpc>
              </a:pPr>
              <a:r>
                <a:rPr b="0" lang="en-US" sz="1400" spc="-1" strike="noStrike">
                  <a:solidFill>
                    <a:srgbClr val="000000"/>
                  </a:solidFill>
                  <a:latin typeface="Calibri Light"/>
                  <a:ea typeface="Calibri Light"/>
                </a:rPr>
                <a:t>- Development of key underlying technologies internally</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 Adoption of better technology frameworks and practices </a:t>
              </a:r>
              <a:endParaRPr b="0" lang="en-US" sz="1400" spc="-1" strike="noStrike">
                <a:latin typeface="Arial"/>
              </a:endParaRPr>
            </a:p>
          </p:txBody>
        </p:sp>
        <p:sp>
          <p:nvSpPr>
            <p:cNvPr id="242" name="CustomShape 21"/>
            <p:cNvSpPr/>
            <p:nvPr/>
          </p:nvSpPr>
          <p:spPr>
            <a:xfrm>
              <a:off x="6216480" y="4818240"/>
              <a:ext cx="1229400" cy="33444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1600" spc="-1" strike="noStrike">
                  <a:solidFill>
                    <a:srgbClr val="000000"/>
                  </a:solidFill>
                  <a:latin typeface="Calibri"/>
                  <a:ea typeface="Calibri"/>
                </a:rPr>
                <a:t>Technological</a:t>
              </a:r>
              <a:endParaRPr b="0" lang="en-US" sz="1600" spc="-1" strike="noStrike">
                <a:latin typeface="Arial"/>
              </a:endParaRPr>
            </a:p>
          </p:txBody>
        </p:sp>
      </p:grpSp>
      <p:sp>
        <p:nvSpPr>
          <p:cNvPr id="243" name="CustomShape 22"/>
          <p:cNvSpPr/>
          <p:nvPr/>
        </p:nvSpPr>
        <p:spPr>
          <a:xfrm>
            <a:off x="6237000" y="4351320"/>
            <a:ext cx="430920" cy="430920"/>
          </a:xfrm>
          <a:custGeom>
            <a:avLst/>
            <a:gdLst/>
            <a:ahLst/>
            <a:rect l="l" t="t" r="r" b="b"/>
            <a:pathLst>
              <a:path w="21600" h="21600">
                <a:moveTo>
                  <a:pt x="15938" y="10905"/>
                </a:moveTo>
                <a:cubicBezTo>
                  <a:pt x="15938" y="8179"/>
                  <a:pt x="13631" y="5872"/>
                  <a:pt x="10905" y="5872"/>
                </a:cubicBezTo>
                <a:cubicBezTo>
                  <a:pt x="8179" y="5872"/>
                  <a:pt x="5872" y="8179"/>
                  <a:pt x="5872" y="10905"/>
                </a:cubicBezTo>
                <a:cubicBezTo>
                  <a:pt x="5872" y="13631"/>
                  <a:pt x="8179" y="15938"/>
                  <a:pt x="10905" y="15938"/>
                </a:cubicBezTo>
                <a:cubicBezTo>
                  <a:pt x="13631" y="15938"/>
                  <a:pt x="15938" y="13631"/>
                  <a:pt x="15938" y="10905"/>
                </a:cubicBezTo>
                <a:close/>
                <a:moveTo>
                  <a:pt x="21600" y="9437"/>
                </a:moveTo>
                <a:cubicBezTo>
                  <a:pt x="21600" y="12373"/>
                  <a:pt x="21600" y="12373"/>
                  <a:pt x="21600" y="12373"/>
                </a:cubicBezTo>
                <a:cubicBezTo>
                  <a:pt x="20132" y="12792"/>
                  <a:pt x="20132" y="12792"/>
                  <a:pt x="20132" y="12792"/>
                </a:cubicBezTo>
                <a:cubicBezTo>
                  <a:pt x="19503" y="13212"/>
                  <a:pt x="19083" y="13631"/>
                  <a:pt x="18664" y="14050"/>
                </a:cubicBezTo>
                <a:cubicBezTo>
                  <a:pt x="18664" y="14260"/>
                  <a:pt x="18664" y="14260"/>
                  <a:pt x="18664" y="14260"/>
                </a:cubicBezTo>
                <a:cubicBezTo>
                  <a:pt x="18454" y="14680"/>
                  <a:pt x="18454" y="15309"/>
                  <a:pt x="18874" y="15938"/>
                </a:cubicBezTo>
                <a:cubicBezTo>
                  <a:pt x="19503" y="17406"/>
                  <a:pt x="19503" y="17406"/>
                  <a:pt x="19503" y="17406"/>
                </a:cubicBezTo>
                <a:cubicBezTo>
                  <a:pt x="17406" y="19503"/>
                  <a:pt x="17406" y="19503"/>
                  <a:pt x="17406" y="19503"/>
                </a:cubicBezTo>
                <a:cubicBezTo>
                  <a:pt x="15938" y="18874"/>
                  <a:pt x="15938" y="18874"/>
                  <a:pt x="15938" y="18874"/>
                </a:cubicBezTo>
                <a:cubicBezTo>
                  <a:pt x="15309" y="18454"/>
                  <a:pt x="14680" y="18454"/>
                  <a:pt x="14050" y="18874"/>
                </a:cubicBezTo>
                <a:cubicBezTo>
                  <a:pt x="14050" y="18874"/>
                  <a:pt x="14050" y="18874"/>
                  <a:pt x="14050" y="18874"/>
                </a:cubicBezTo>
                <a:cubicBezTo>
                  <a:pt x="13631" y="19083"/>
                  <a:pt x="13002" y="19503"/>
                  <a:pt x="12792" y="20132"/>
                </a:cubicBezTo>
                <a:cubicBezTo>
                  <a:pt x="12373" y="21600"/>
                  <a:pt x="12373" y="21600"/>
                  <a:pt x="12373" y="21600"/>
                </a:cubicBezTo>
                <a:cubicBezTo>
                  <a:pt x="9437" y="21600"/>
                  <a:pt x="9437" y="21600"/>
                  <a:pt x="9437" y="21600"/>
                </a:cubicBezTo>
                <a:cubicBezTo>
                  <a:pt x="8808" y="20132"/>
                  <a:pt x="8808" y="20132"/>
                  <a:pt x="8808" y="20132"/>
                </a:cubicBezTo>
                <a:cubicBezTo>
                  <a:pt x="8598" y="19503"/>
                  <a:pt x="8179" y="19083"/>
                  <a:pt x="7550" y="18874"/>
                </a:cubicBezTo>
                <a:cubicBezTo>
                  <a:pt x="7550" y="18874"/>
                  <a:pt x="7550" y="18874"/>
                  <a:pt x="7550" y="18874"/>
                </a:cubicBezTo>
                <a:cubicBezTo>
                  <a:pt x="6920" y="18454"/>
                  <a:pt x="6291" y="18454"/>
                  <a:pt x="5662" y="18874"/>
                </a:cubicBezTo>
                <a:cubicBezTo>
                  <a:pt x="4194" y="19503"/>
                  <a:pt x="4194" y="19503"/>
                  <a:pt x="4194" y="19503"/>
                </a:cubicBezTo>
                <a:cubicBezTo>
                  <a:pt x="2097" y="17406"/>
                  <a:pt x="2097" y="17406"/>
                  <a:pt x="2097" y="17406"/>
                </a:cubicBezTo>
                <a:cubicBezTo>
                  <a:pt x="2936" y="15938"/>
                  <a:pt x="2936" y="15938"/>
                  <a:pt x="2936" y="15938"/>
                </a:cubicBezTo>
                <a:cubicBezTo>
                  <a:pt x="3146" y="15309"/>
                  <a:pt x="3146" y="14680"/>
                  <a:pt x="2936" y="14050"/>
                </a:cubicBezTo>
                <a:cubicBezTo>
                  <a:pt x="2936" y="14050"/>
                  <a:pt x="2936" y="14050"/>
                  <a:pt x="2936" y="14050"/>
                </a:cubicBezTo>
                <a:cubicBezTo>
                  <a:pt x="2726" y="13631"/>
                  <a:pt x="2307" y="13212"/>
                  <a:pt x="1678" y="12792"/>
                </a:cubicBezTo>
                <a:cubicBezTo>
                  <a:pt x="0" y="12373"/>
                  <a:pt x="0" y="12373"/>
                  <a:pt x="0" y="12373"/>
                </a:cubicBezTo>
                <a:cubicBezTo>
                  <a:pt x="0" y="9437"/>
                  <a:pt x="0" y="9437"/>
                  <a:pt x="0" y="9437"/>
                </a:cubicBezTo>
                <a:cubicBezTo>
                  <a:pt x="1678" y="8808"/>
                  <a:pt x="1678" y="8808"/>
                  <a:pt x="1678" y="8808"/>
                </a:cubicBezTo>
                <a:cubicBezTo>
                  <a:pt x="2307" y="8598"/>
                  <a:pt x="2726" y="8179"/>
                  <a:pt x="2936" y="7550"/>
                </a:cubicBezTo>
                <a:cubicBezTo>
                  <a:pt x="2936" y="7550"/>
                  <a:pt x="2936" y="7550"/>
                  <a:pt x="2936" y="7550"/>
                </a:cubicBezTo>
                <a:cubicBezTo>
                  <a:pt x="3146" y="6920"/>
                  <a:pt x="3146" y="6291"/>
                  <a:pt x="2936" y="5872"/>
                </a:cubicBezTo>
                <a:cubicBezTo>
                  <a:pt x="2097" y="4194"/>
                  <a:pt x="2097" y="4194"/>
                  <a:pt x="2097" y="4194"/>
                </a:cubicBezTo>
                <a:cubicBezTo>
                  <a:pt x="4194" y="2307"/>
                  <a:pt x="4194" y="2307"/>
                  <a:pt x="4194" y="2307"/>
                </a:cubicBezTo>
                <a:cubicBezTo>
                  <a:pt x="5662" y="2936"/>
                  <a:pt x="5662" y="2936"/>
                  <a:pt x="5662" y="2936"/>
                </a:cubicBezTo>
                <a:cubicBezTo>
                  <a:pt x="6291" y="3146"/>
                  <a:pt x="6920" y="3146"/>
                  <a:pt x="7550" y="2936"/>
                </a:cubicBezTo>
                <a:cubicBezTo>
                  <a:pt x="7550" y="2936"/>
                  <a:pt x="7550" y="2936"/>
                  <a:pt x="7550" y="2936"/>
                </a:cubicBezTo>
                <a:cubicBezTo>
                  <a:pt x="8179" y="2726"/>
                  <a:pt x="8598" y="2307"/>
                  <a:pt x="8808" y="1678"/>
                </a:cubicBezTo>
                <a:cubicBezTo>
                  <a:pt x="9437" y="0"/>
                  <a:pt x="9437" y="0"/>
                  <a:pt x="9437" y="0"/>
                </a:cubicBezTo>
                <a:cubicBezTo>
                  <a:pt x="12373" y="0"/>
                  <a:pt x="12373" y="0"/>
                  <a:pt x="12373" y="0"/>
                </a:cubicBezTo>
                <a:cubicBezTo>
                  <a:pt x="12792" y="1678"/>
                  <a:pt x="12792" y="1678"/>
                  <a:pt x="12792" y="1678"/>
                </a:cubicBezTo>
                <a:cubicBezTo>
                  <a:pt x="13002" y="2307"/>
                  <a:pt x="13631" y="2726"/>
                  <a:pt x="14050" y="2936"/>
                </a:cubicBezTo>
                <a:cubicBezTo>
                  <a:pt x="14050" y="2936"/>
                  <a:pt x="14050" y="2936"/>
                  <a:pt x="14050" y="2936"/>
                </a:cubicBezTo>
                <a:cubicBezTo>
                  <a:pt x="14680" y="3146"/>
                  <a:pt x="15309" y="3146"/>
                  <a:pt x="15938" y="2936"/>
                </a:cubicBezTo>
                <a:cubicBezTo>
                  <a:pt x="17406" y="2307"/>
                  <a:pt x="17406" y="2307"/>
                  <a:pt x="17406" y="2307"/>
                </a:cubicBezTo>
                <a:cubicBezTo>
                  <a:pt x="19503" y="4194"/>
                  <a:pt x="19503" y="4194"/>
                  <a:pt x="19503" y="4194"/>
                </a:cubicBezTo>
                <a:cubicBezTo>
                  <a:pt x="18874" y="5872"/>
                  <a:pt x="18874" y="5872"/>
                  <a:pt x="18874" y="5872"/>
                </a:cubicBezTo>
                <a:cubicBezTo>
                  <a:pt x="18454" y="6291"/>
                  <a:pt x="18454" y="6920"/>
                  <a:pt x="18664" y="7550"/>
                </a:cubicBezTo>
                <a:cubicBezTo>
                  <a:pt x="18664" y="7550"/>
                  <a:pt x="18664" y="7550"/>
                  <a:pt x="18664" y="7550"/>
                </a:cubicBezTo>
                <a:cubicBezTo>
                  <a:pt x="19083" y="8179"/>
                  <a:pt x="19503" y="8598"/>
                  <a:pt x="20132" y="8808"/>
                </a:cubicBezTo>
                <a:lnTo>
                  <a:pt x="21600" y="9437"/>
                </a:lnTo>
                <a:close/>
                <a:moveTo>
                  <a:pt x="13841" y="10905"/>
                </a:moveTo>
                <a:cubicBezTo>
                  <a:pt x="13841" y="12583"/>
                  <a:pt x="12373" y="13841"/>
                  <a:pt x="10905" y="13841"/>
                </a:cubicBezTo>
                <a:cubicBezTo>
                  <a:pt x="9227" y="13841"/>
                  <a:pt x="7969" y="12583"/>
                  <a:pt x="7969" y="10905"/>
                </a:cubicBezTo>
                <a:cubicBezTo>
                  <a:pt x="7969" y="9227"/>
                  <a:pt x="9227" y="7969"/>
                  <a:pt x="10905" y="7969"/>
                </a:cubicBezTo>
                <a:cubicBezTo>
                  <a:pt x="12373" y="7969"/>
                  <a:pt x="13841" y="9227"/>
                  <a:pt x="13841" y="10905"/>
                </a:cubicBezTo>
                <a:close/>
              </a:path>
            </a:pathLst>
          </a:custGeom>
          <a:solidFill>
            <a:srgbClr val="0e1e63"/>
          </a:solidFill>
          <a:ln w="12600">
            <a:noFill/>
          </a:ln>
        </p:spPr>
        <p:style>
          <a:lnRef idx="0"/>
          <a:fillRef idx="0"/>
          <a:effectRef idx="0"/>
          <a:fontRef idx="minor"/>
        </p:style>
      </p:sp>
      <p:sp>
        <p:nvSpPr>
          <p:cNvPr id="244" name="CustomShape 23"/>
          <p:cNvSpPr/>
          <p:nvPr/>
        </p:nvSpPr>
        <p:spPr>
          <a:xfrm>
            <a:off x="3315240" y="2419920"/>
            <a:ext cx="374400" cy="410760"/>
          </a:xfrm>
          <a:custGeom>
            <a:avLst/>
            <a:gdLst/>
            <a:ahLst/>
            <a:rect l="l" t="t" r="r" b="b"/>
            <a:pathLst>
              <a:path w="21600" h="21600">
                <a:moveTo>
                  <a:pt x="21600" y="1049"/>
                </a:moveTo>
                <a:cubicBezTo>
                  <a:pt x="21135" y="4194"/>
                  <a:pt x="19277" y="7130"/>
                  <a:pt x="16026" y="8388"/>
                </a:cubicBezTo>
                <a:cubicBezTo>
                  <a:pt x="16258" y="7969"/>
                  <a:pt x="16490" y="7340"/>
                  <a:pt x="16955" y="6920"/>
                </a:cubicBezTo>
                <a:cubicBezTo>
                  <a:pt x="19045" y="5662"/>
                  <a:pt x="19742" y="3565"/>
                  <a:pt x="20206" y="2097"/>
                </a:cubicBezTo>
                <a:cubicBezTo>
                  <a:pt x="18116" y="2097"/>
                  <a:pt x="18116" y="2097"/>
                  <a:pt x="18116" y="2097"/>
                </a:cubicBezTo>
                <a:cubicBezTo>
                  <a:pt x="18116" y="1887"/>
                  <a:pt x="18116" y="1468"/>
                  <a:pt x="18116" y="1049"/>
                </a:cubicBezTo>
                <a:lnTo>
                  <a:pt x="21600" y="1049"/>
                </a:lnTo>
                <a:close/>
                <a:moveTo>
                  <a:pt x="5806" y="8388"/>
                </a:moveTo>
                <a:cubicBezTo>
                  <a:pt x="2555" y="7130"/>
                  <a:pt x="465" y="4194"/>
                  <a:pt x="232" y="1049"/>
                </a:cubicBezTo>
                <a:cubicBezTo>
                  <a:pt x="3484" y="1049"/>
                  <a:pt x="3484" y="1049"/>
                  <a:pt x="3484" y="1049"/>
                </a:cubicBezTo>
                <a:cubicBezTo>
                  <a:pt x="3484" y="1468"/>
                  <a:pt x="3484" y="1887"/>
                  <a:pt x="3716" y="2097"/>
                </a:cubicBezTo>
                <a:cubicBezTo>
                  <a:pt x="1626" y="2097"/>
                  <a:pt x="1626" y="2097"/>
                  <a:pt x="1626" y="2097"/>
                </a:cubicBezTo>
                <a:cubicBezTo>
                  <a:pt x="1858" y="3565"/>
                  <a:pt x="2787" y="5662"/>
                  <a:pt x="4877" y="6920"/>
                </a:cubicBezTo>
                <a:cubicBezTo>
                  <a:pt x="5110" y="7340"/>
                  <a:pt x="5342" y="7969"/>
                  <a:pt x="5806" y="8388"/>
                </a:cubicBezTo>
                <a:close/>
                <a:moveTo>
                  <a:pt x="10684" y="9856"/>
                </a:moveTo>
                <a:cubicBezTo>
                  <a:pt x="8826" y="7340"/>
                  <a:pt x="8129" y="4194"/>
                  <a:pt x="8129" y="1258"/>
                </a:cubicBezTo>
                <a:cubicBezTo>
                  <a:pt x="6735" y="1258"/>
                  <a:pt x="6735" y="1258"/>
                  <a:pt x="6735" y="1258"/>
                </a:cubicBezTo>
                <a:cubicBezTo>
                  <a:pt x="6968" y="5033"/>
                  <a:pt x="8594" y="7759"/>
                  <a:pt x="10684" y="9856"/>
                </a:cubicBezTo>
                <a:close/>
                <a:moveTo>
                  <a:pt x="16955" y="0"/>
                </a:moveTo>
                <a:cubicBezTo>
                  <a:pt x="16955" y="7759"/>
                  <a:pt x="12774" y="9856"/>
                  <a:pt x="12077" y="12373"/>
                </a:cubicBezTo>
                <a:cubicBezTo>
                  <a:pt x="9523" y="12373"/>
                  <a:pt x="9523" y="12373"/>
                  <a:pt x="9523" y="12373"/>
                </a:cubicBezTo>
                <a:cubicBezTo>
                  <a:pt x="9058" y="9856"/>
                  <a:pt x="4645" y="7759"/>
                  <a:pt x="4645" y="0"/>
                </a:cubicBezTo>
                <a:lnTo>
                  <a:pt x="16955" y="0"/>
                </a:lnTo>
                <a:close/>
                <a:moveTo>
                  <a:pt x="14865" y="17196"/>
                </a:moveTo>
                <a:cubicBezTo>
                  <a:pt x="14400" y="16777"/>
                  <a:pt x="14400" y="16777"/>
                  <a:pt x="14400" y="16777"/>
                </a:cubicBezTo>
                <a:cubicBezTo>
                  <a:pt x="13703" y="17196"/>
                  <a:pt x="13703" y="17196"/>
                  <a:pt x="13703" y="17196"/>
                </a:cubicBezTo>
                <a:cubicBezTo>
                  <a:pt x="13703" y="16357"/>
                  <a:pt x="13703" y="16357"/>
                  <a:pt x="13703" y="16357"/>
                </a:cubicBezTo>
                <a:cubicBezTo>
                  <a:pt x="13239" y="15938"/>
                  <a:pt x="13239" y="15938"/>
                  <a:pt x="13239" y="15938"/>
                </a:cubicBezTo>
                <a:cubicBezTo>
                  <a:pt x="13935" y="15938"/>
                  <a:pt x="13935" y="15938"/>
                  <a:pt x="13935" y="15938"/>
                </a:cubicBezTo>
                <a:cubicBezTo>
                  <a:pt x="14400" y="15309"/>
                  <a:pt x="14400" y="15309"/>
                  <a:pt x="14400" y="15309"/>
                </a:cubicBezTo>
                <a:cubicBezTo>
                  <a:pt x="14632" y="15938"/>
                  <a:pt x="14632" y="15938"/>
                  <a:pt x="14632" y="15938"/>
                </a:cubicBezTo>
                <a:cubicBezTo>
                  <a:pt x="15329" y="15938"/>
                  <a:pt x="15329" y="15938"/>
                  <a:pt x="15329" y="15938"/>
                </a:cubicBezTo>
                <a:cubicBezTo>
                  <a:pt x="14865" y="16357"/>
                  <a:pt x="14865" y="16357"/>
                  <a:pt x="14865" y="16357"/>
                </a:cubicBezTo>
                <a:lnTo>
                  <a:pt x="14865" y="17196"/>
                </a:lnTo>
                <a:close/>
                <a:moveTo>
                  <a:pt x="11845" y="16986"/>
                </a:moveTo>
                <a:cubicBezTo>
                  <a:pt x="10916" y="16567"/>
                  <a:pt x="10916" y="16567"/>
                  <a:pt x="10916" y="16567"/>
                </a:cubicBezTo>
                <a:cubicBezTo>
                  <a:pt x="9755" y="16986"/>
                  <a:pt x="9755" y="16986"/>
                  <a:pt x="9755" y="16986"/>
                </a:cubicBezTo>
                <a:cubicBezTo>
                  <a:pt x="9987" y="15938"/>
                  <a:pt x="9987" y="15938"/>
                  <a:pt x="9987" y="15938"/>
                </a:cubicBezTo>
                <a:cubicBezTo>
                  <a:pt x="9290" y="15309"/>
                  <a:pt x="9290" y="15309"/>
                  <a:pt x="9290" y="15309"/>
                </a:cubicBezTo>
                <a:cubicBezTo>
                  <a:pt x="10452" y="15099"/>
                  <a:pt x="10452" y="15099"/>
                  <a:pt x="10452" y="15099"/>
                </a:cubicBezTo>
                <a:cubicBezTo>
                  <a:pt x="10916" y="14260"/>
                  <a:pt x="10916" y="14260"/>
                  <a:pt x="10916" y="14260"/>
                </a:cubicBezTo>
                <a:cubicBezTo>
                  <a:pt x="11381" y="15099"/>
                  <a:pt x="11381" y="15099"/>
                  <a:pt x="11381" y="15099"/>
                </a:cubicBezTo>
                <a:cubicBezTo>
                  <a:pt x="12542" y="15309"/>
                  <a:pt x="12542" y="15309"/>
                  <a:pt x="12542" y="15309"/>
                </a:cubicBezTo>
                <a:cubicBezTo>
                  <a:pt x="11613" y="15938"/>
                  <a:pt x="11613" y="15938"/>
                  <a:pt x="11613" y="15938"/>
                </a:cubicBezTo>
                <a:lnTo>
                  <a:pt x="11845" y="16986"/>
                </a:lnTo>
                <a:close/>
                <a:moveTo>
                  <a:pt x="8129" y="17196"/>
                </a:moveTo>
                <a:cubicBezTo>
                  <a:pt x="7432" y="16777"/>
                  <a:pt x="7432" y="16777"/>
                  <a:pt x="7432" y="16777"/>
                </a:cubicBezTo>
                <a:cubicBezTo>
                  <a:pt x="6735" y="17196"/>
                  <a:pt x="6735" y="17196"/>
                  <a:pt x="6735" y="17196"/>
                </a:cubicBezTo>
                <a:cubicBezTo>
                  <a:pt x="6968" y="16357"/>
                  <a:pt x="6968" y="16357"/>
                  <a:pt x="6968" y="16357"/>
                </a:cubicBezTo>
                <a:cubicBezTo>
                  <a:pt x="6271" y="15938"/>
                  <a:pt x="6271" y="15938"/>
                  <a:pt x="6271" y="15938"/>
                </a:cubicBezTo>
                <a:cubicBezTo>
                  <a:pt x="6968" y="15938"/>
                  <a:pt x="6968" y="15938"/>
                  <a:pt x="6968" y="15938"/>
                </a:cubicBezTo>
                <a:cubicBezTo>
                  <a:pt x="7432" y="15309"/>
                  <a:pt x="7432" y="15309"/>
                  <a:pt x="7432" y="15309"/>
                </a:cubicBezTo>
                <a:cubicBezTo>
                  <a:pt x="7665" y="15938"/>
                  <a:pt x="7665" y="15938"/>
                  <a:pt x="7665" y="15938"/>
                </a:cubicBezTo>
                <a:cubicBezTo>
                  <a:pt x="8361" y="15938"/>
                  <a:pt x="8361" y="15938"/>
                  <a:pt x="8361" y="15938"/>
                </a:cubicBezTo>
                <a:cubicBezTo>
                  <a:pt x="7897" y="16357"/>
                  <a:pt x="7897" y="16357"/>
                  <a:pt x="7897" y="16357"/>
                </a:cubicBezTo>
                <a:lnTo>
                  <a:pt x="8129" y="17196"/>
                </a:lnTo>
                <a:close/>
                <a:moveTo>
                  <a:pt x="10916" y="13631"/>
                </a:moveTo>
                <a:cubicBezTo>
                  <a:pt x="8129" y="13631"/>
                  <a:pt x="5806" y="14260"/>
                  <a:pt x="3484" y="15309"/>
                </a:cubicBezTo>
                <a:cubicBezTo>
                  <a:pt x="6271" y="19083"/>
                  <a:pt x="6271" y="19083"/>
                  <a:pt x="6271" y="19083"/>
                </a:cubicBezTo>
                <a:cubicBezTo>
                  <a:pt x="7665" y="18245"/>
                  <a:pt x="9290" y="18035"/>
                  <a:pt x="10916" y="18035"/>
                </a:cubicBezTo>
                <a:cubicBezTo>
                  <a:pt x="12542" y="18035"/>
                  <a:pt x="13935" y="18245"/>
                  <a:pt x="15329" y="19083"/>
                </a:cubicBezTo>
                <a:cubicBezTo>
                  <a:pt x="18116" y="15309"/>
                  <a:pt x="18116" y="15309"/>
                  <a:pt x="18116" y="15309"/>
                </a:cubicBezTo>
                <a:cubicBezTo>
                  <a:pt x="16026" y="14260"/>
                  <a:pt x="13471" y="13631"/>
                  <a:pt x="10916" y="13631"/>
                </a:cubicBezTo>
                <a:close/>
                <a:moveTo>
                  <a:pt x="18581" y="16148"/>
                </a:moveTo>
                <a:cubicBezTo>
                  <a:pt x="15794" y="19713"/>
                  <a:pt x="15794" y="19713"/>
                  <a:pt x="15794" y="19713"/>
                </a:cubicBezTo>
                <a:cubicBezTo>
                  <a:pt x="16490" y="20342"/>
                  <a:pt x="17187" y="20971"/>
                  <a:pt x="17884" y="21600"/>
                </a:cubicBezTo>
                <a:cubicBezTo>
                  <a:pt x="18348" y="18874"/>
                  <a:pt x="18348" y="18874"/>
                  <a:pt x="18348" y="18874"/>
                </a:cubicBezTo>
                <a:cubicBezTo>
                  <a:pt x="21600" y="18874"/>
                  <a:pt x="21600" y="18874"/>
                  <a:pt x="21600" y="18874"/>
                </a:cubicBezTo>
                <a:cubicBezTo>
                  <a:pt x="20671" y="17825"/>
                  <a:pt x="19742" y="16986"/>
                  <a:pt x="18581" y="16148"/>
                </a:cubicBezTo>
                <a:close/>
                <a:moveTo>
                  <a:pt x="3252" y="16148"/>
                </a:moveTo>
                <a:cubicBezTo>
                  <a:pt x="5806" y="19713"/>
                  <a:pt x="5806" y="19713"/>
                  <a:pt x="5806" y="19713"/>
                </a:cubicBezTo>
                <a:cubicBezTo>
                  <a:pt x="5110" y="20342"/>
                  <a:pt x="4413" y="20971"/>
                  <a:pt x="3948" y="21600"/>
                </a:cubicBezTo>
                <a:cubicBezTo>
                  <a:pt x="3252" y="18874"/>
                  <a:pt x="3252" y="18874"/>
                  <a:pt x="3252" y="18874"/>
                </a:cubicBezTo>
                <a:cubicBezTo>
                  <a:pt x="0" y="18874"/>
                  <a:pt x="0" y="18874"/>
                  <a:pt x="0" y="18874"/>
                </a:cubicBezTo>
                <a:cubicBezTo>
                  <a:pt x="929" y="17825"/>
                  <a:pt x="2090" y="16986"/>
                  <a:pt x="3252" y="16148"/>
                </a:cubicBezTo>
                <a:close/>
              </a:path>
            </a:pathLst>
          </a:custGeom>
          <a:solidFill>
            <a:srgbClr val="0e1e63"/>
          </a:solidFill>
          <a:ln w="12600">
            <a:noFill/>
          </a:ln>
        </p:spPr>
        <p:style>
          <a:lnRef idx="0"/>
          <a:fillRef idx="0"/>
          <a:effectRef idx="0"/>
          <a:fontRef idx="minor"/>
        </p:style>
      </p:sp>
      <p:sp>
        <p:nvSpPr>
          <p:cNvPr id="245" name="CustomShape 24"/>
          <p:cNvSpPr/>
          <p:nvPr/>
        </p:nvSpPr>
        <p:spPr>
          <a:xfrm>
            <a:off x="6205320" y="2385360"/>
            <a:ext cx="494280" cy="479880"/>
          </a:xfrm>
          <a:custGeom>
            <a:avLst/>
            <a:gdLst/>
            <a:ahLst/>
            <a:rect l="l" t="t" r="r" b="b"/>
            <a:pathLst>
              <a:path w="21600" h="21600">
                <a:moveTo>
                  <a:pt x="5033" y="20057"/>
                </a:moveTo>
                <a:cubicBezTo>
                  <a:pt x="2726" y="17633"/>
                  <a:pt x="2726" y="17633"/>
                  <a:pt x="2726" y="17633"/>
                </a:cubicBezTo>
                <a:cubicBezTo>
                  <a:pt x="3355" y="16971"/>
                  <a:pt x="3355" y="16971"/>
                  <a:pt x="3355" y="16971"/>
                </a:cubicBezTo>
                <a:cubicBezTo>
                  <a:pt x="3984" y="17633"/>
                  <a:pt x="3984" y="17633"/>
                  <a:pt x="3984" y="17633"/>
                </a:cubicBezTo>
                <a:cubicBezTo>
                  <a:pt x="4404" y="17192"/>
                  <a:pt x="4404" y="17192"/>
                  <a:pt x="4404" y="17192"/>
                </a:cubicBezTo>
                <a:cubicBezTo>
                  <a:pt x="3565" y="16531"/>
                  <a:pt x="3565" y="16531"/>
                  <a:pt x="3565" y="16531"/>
                </a:cubicBezTo>
                <a:cubicBezTo>
                  <a:pt x="3984" y="16090"/>
                  <a:pt x="3984" y="16090"/>
                  <a:pt x="3984" y="16090"/>
                </a:cubicBezTo>
                <a:cubicBezTo>
                  <a:pt x="4823" y="16751"/>
                  <a:pt x="4823" y="16751"/>
                  <a:pt x="4823" y="16751"/>
                </a:cubicBezTo>
                <a:cubicBezTo>
                  <a:pt x="5033" y="16310"/>
                  <a:pt x="5033" y="16310"/>
                  <a:pt x="5033" y="16310"/>
                </a:cubicBezTo>
                <a:cubicBezTo>
                  <a:pt x="4404" y="15649"/>
                  <a:pt x="4404" y="15649"/>
                  <a:pt x="4404" y="15649"/>
                </a:cubicBezTo>
                <a:cubicBezTo>
                  <a:pt x="4823" y="15208"/>
                  <a:pt x="4823" y="15208"/>
                  <a:pt x="4823" y="15208"/>
                </a:cubicBezTo>
                <a:cubicBezTo>
                  <a:pt x="5452" y="16090"/>
                  <a:pt x="5452" y="16090"/>
                  <a:pt x="5452" y="16090"/>
                </a:cubicBezTo>
                <a:cubicBezTo>
                  <a:pt x="5872" y="15649"/>
                  <a:pt x="5872" y="15649"/>
                  <a:pt x="5872" y="15649"/>
                </a:cubicBezTo>
                <a:cubicBezTo>
                  <a:pt x="5243" y="14767"/>
                  <a:pt x="5243" y="14767"/>
                  <a:pt x="5243" y="14767"/>
                </a:cubicBezTo>
                <a:cubicBezTo>
                  <a:pt x="5662" y="14547"/>
                  <a:pt x="5662" y="14547"/>
                  <a:pt x="5662" y="14547"/>
                </a:cubicBezTo>
                <a:cubicBezTo>
                  <a:pt x="6291" y="15208"/>
                  <a:pt x="6291" y="15208"/>
                  <a:pt x="6291" y="15208"/>
                </a:cubicBezTo>
                <a:cubicBezTo>
                  <a:pt x="6711" y="14767"/>
                  <a:pt x="6711" y="14767"/>
                  <a:pt x="6711" y="14767"/>
                </a:cubicBezTo>
                <a:cubicBezTo>
                  <a:pt x="6082" y="14106"/>
                  <a:pt x="6082" y="14106"/>
                  <a:pt x="6082" y="14106"/>
                </a:cubicBezTo>
                <a:cubicBezTo>
                  <a:pt x="6501" y="13665"/>
                  <a:pt x="6501" y="13665"/>
                  <a:pt x="6501" y="13665"/>
                </a:cubicBezTo>
                <a:cubicBezTo>
                  <a:pt x="7130" y="14327"/>
                  <a:pt x="7130" y="14327"/>
                  <a:pt x="7130" y="14327"/>
                </a:cubicBezTo>
                <a:cubicBezTo>
                  <a:pt x="7550" y="13886"/>
                  <a:pt x="7550" y="13886"/>
                  <a:pt x="7550" y="13886"/>
                </a:cubicBezTo>
                <a:cubicBezTo>
                  <a:pt x="6082" y="12343"/>
                  <a:pt x="6082" y="12343"/>
                  <a:pt x="6082" y="12343"/>
                </a:cubicBezTo>
                <a:cubicBezTo>
                  <a:pt x="1258" y="17633"/>
                  <a:pt x="1258" y="17633"/>
                  <a:pt x="1258" y="17633"/>
                </a:cubicBezTo>
                <a:cubicBezTo>
                  <a:pt x="5033" y="21600"/>
                  <a:pt x="5033" y="21600"/>
                  <a:pt x="5033" y="21600"/>
                </a:cubicBezTo>
                <a:cubicBezTo>
                  <a:pt x="9856" y="16531"/>
                  <a:pt x="9856" y="16531"/>
                  <a:pt x="9856" y="16531"/>
                </a:cubicBezTo>
                <a:cubicBezTo>
                  <a:pt x="9017" y="15649"/>
                  <a:pt x="9017" y="15649"/>
                  <a:pt x="9017" y="15649"/>
                </a:cubicBezTo>
                <a:lnTo>
                  <a:pt x="5033" y="20057"/>
                </a:lnTo>
                <a:close/>
                <a:moveTo>
                  <a:pt x="15938" y="20718"/>
                </a:moveTo>
                <a:cubicBezTo>
                  <a:pt x="20551" y="21600"/>
                  <a:pt x="20551" y="21600"/>
                  <a:pt x="20551" y="21600"/>
                </a:cubicBezTo>
                <a:cubicBezTo>
                  <a:pt x="19503" y="16751"/>
                  <a:pt x="19503" y="16751"/>
                  <a:pt x="19503" y="16751"/>
                </a:cubicBezTo>
                <a:lnTo>
                  <a:pt x="15938" y="20718"/>
                </a:lnTo>
                <a:close/>
                <a:moveTo>
                  <a:pt x="5662" y="2204"/>
                </a:moveTo>
                <a:cubicBezTo>
                  <a:pt x="3565" y="220"/>
                  <a:pt x="3565" y="220"/>
                  <a:pt x="3565" y="220"/>
                </a:cubicBezTo>
                <a:cubicBezTo>
                  <a:pt x="0" y="3967"/>
                  <a:pt x="0" y="3967"/>
                  <a:pt x="0" y="3967"/>
                </a:cubicBezTo>
                <a:cubicBezTo>
                  <a:pt x="2097" y="5951"/>
                  <a:pt x="2097" y="5951"/>
                  <a:pt x="2097" y="5951"/>
                </a:cubicBezTo>
                <a:lnTo>
                  <a:pt x="5662" y="2204"/>
                </a:lnTo>
                <a:close/>
                <a:moveTo>
                  <a:pt x="14889" y="19616"/>
                </a:moveTo>
                <a:cubicBezTo>
                  <a:pt x="18454" y="15649"/>
                  <a:pt x="18454" y="15649"/>
                  <a:pt x="18454" y="15649"/>
                </a:cubicBezTo>
                <a:cubicBezTo>
                  <a:pt x="6711" y="3306"/>
                  <a:pt x="6711" y="3306"/>
                  <a:pt x="6711" y="3306"/>
                </a:cubicBezTo>
                <a:cubicBezTo>
                  <a:pt x="3146" y="7053"/>
                  <a:pt x="3146" y="7053"/>
                  <a:pt x="3146" y="7053"/>
                </a:cubicBezTo>
                <a:lnTo>
                  <a:pt x="14889" y="19616"/>
                </a:lnTo>
                <a:close/>
                <a:moveTo>
                  <a:pt x="18664" y="3967"/>
                </a:moveTo>
                <a:cubicBezTo>
                  <a:pt x="18664" y="3527"/>
                  <a:pt x="18245" y="3086"/>
                  <a:pt x="17825" y="3086"/>
                </a:cubicBezTo>
                <a:cubicBezTo>
                  <a:pt x="17196" y="3086"/>
                  <a:pt x="16986" y="3527"/>
                  <a:pt x="16986" y="3967"/>
                </a:cubicBezTo>
                <a:cubicBezTo>
                  <a:pt x="16986" y="4629"/>
                  <a:pt x="17196" y="5069"/>
                  <a:pt x="17825" y="5069"/>
                </a:cubicBezTo>
                <a:cubicBezTo>
                  <a:pt x="18245" y="5069"/>
                  <a:pt x="18664" y="4629"/>
                  <a:pt x="18664" y="3967"/>
                </a:cubicBezTo>
                <a:close/>
                <a:moveTo>
                  <a:pt x="13212" y="7935"/>
                </a:moveTo>
                <a:cubicBezTo>
                  <a:pt x="11744" y="6392"/>
                  <a:pt x="11744" y="6392"/>
                  <a:pt x="11744" y="6392"/>
                </a:cubicBezTo>
                <a:cubicBezTo>
                  <a:pt x="17825" y="0"/>
                  <a:pt x="17825" y="0"/>
                  <a:pt x="17825" y="0"/>
                </a:cubicBezTo>
                <a:cubicBezTo>
                  <a:pt x="21600" y="3967"/>
                  <a:pt x="21600" y="3967"/>
                  <a:pt x="21600" y="3967"/>
                </a:cubicBezTo>
                <a:cubicBezTo>
                  <a:pt x="15518" y="10359"/>
                  <a:pt x="15518" y="10359"/>
                  <a:pt x="15518" y="10359"/>
                </a:cubicBezTo>
                <a:cubicBezTo>
                  <a:pt x="14680" y="9698"/>
                  <a:pt x="14680" y="9698"/>
                  <a:pt x="14680" y="9698"/>
                </a:cubicBezTo>
                <a:cubicBezTo>
                  <a:pt x="20132" y="3967"/>
                  <a:pt x="20132" y="3967"/>
                  <a:pt x="20132" y="3967"/>
                </a:cubicBezTo>
                <a:cubicBezTo>
                  <a:pt x="17825" y="1543"/>
                  <a:pt x="17825" y="1543"/>
                  <a:pt x="17825" y="1543"/>
                </a:cubicBezTo>
                <a:cubicBezTo>
                  <a:pt x="15309" y="4408"/>
                  <a:pt x="15309" y="4408"/>
                  <a:pt x="15309" y="4408"/>
                </a:cubicBezTo>
                <a:cubicBezTo>
                  <a:pt x="15938" y="5069"/>
                  <a:pt x="15938" y="5069"/>
                  <a:pt x="15938" y="5069"/>
                </a:cubicBezTo>
                <a:cubicBezTo>
                  <a:pt x="15518" y="5510"/>
                  <a:pt x="15518" y="5510"/>
                  <a:pt x="15518" y="5510"/>
                </a:cubicBezTo>
                <a:cubicBezTo>
                  <a:pt x="14889" y="4849"/>
                  <a:pt x="14889" y="4849"/>
                  <a:pt x="14889" y="4849"/>
                </a:cubicBezTo>
                <a:cubicBezTo>
                  <a:pt x="14470" y="5290"/>
                  <a:pt x="14470" y="5290"/>
                  <a:pt x="14470" y="5290"/>
                </a:cubicBezTo>
                <a:cubicBezTo>
                  <a:pt x="15099" y="5951"/>
                  <a:pt x="15099" y="5951"/>
                  <a:pt x="15099" y="5951"/>
                </a:cubicBezTo>
                <a:cubicBezTo>
                  <a:pt x="14680" y="6392"/>
                  <a:pt x="14680" y="6392"/>
                  <a:pt x="14680" y="6392"/>
                </a:cubicBezTo>
                <a:cubicBezTo>
                  <a:pt x="14050" y="5510"/>
                  <a:pt x="14050" y="5510"/>
                  <a:pt x="14050" y="5510"/>
                </a:cubicBezTo>
                <a:cubicBezTo>
                  <a:pt x="13631" y="5951"/>
                  <a:pt x="13631" y="5951"/>
                  <a:pt x="13631" y="5951"/>
                </a:cubicBezTo>
                <a:cubicBezTo>
                  <a:pt x="14260" y="6833"/>
                  <a:pt x="14260" y="6833"/>
                  <a:pt x="14260" y="6833"/>
                </a:cubicBezTo>
                <a:cubicBezTo>
                  <a:pt x="14050" y="7053"/>
                  <a:pt x="14050" y="7053"/>
                  <a:pt x="14050" y="7053"/>
                </a:cubicBezTo>
                <a:cubicBezTo>
                  <a:pt x="13212" y="6392"/>
                  <a:pt x="13212" y="6392"/>
                  <a:pt x="13212" y="6392"/>
                </a:cubicBezTo>
                <a:cubicBezTo>
                  <a:pt x="12792" y="6833"/>
                  <a:pt x="12792" y="6833"/>
                  <a:pt x="12792" y="6833"/>
                </a:cubicBezTo>
                <a:cubicBezTo>
                  <a:pt x="13631" y="7494"/>
                  <a:pt x="13631" y="7494"/>
                  <a:pt x="13631" y="7494"/>
                </a:cubicBezTo>
                <a:lnTo>
                  <a:pt x="13212" y="7935"/>
                </a:lnTo>
                <a:close/>
              </a:path>
            </a:pathLst>
          </a:custGeom>
          <a:solidFill>
            <a:srgbClr val="0e1e63"/>
          </a:solidFill>
          <a:ln w="12600">
            <a:noFill/>
          </a:ln>
        </p:spPr>
        <p:style>
          <a:lnRef idx="0"/>
          <a:fillRef idx="0"/>
          <a:effectRef idx="0"/>
          <a:fontRef idx="minor"/>
        </p:style>
      </p:sp>
      <p:sp>
        <p:nvSpPr>
          <p:cNvPr id="246" name="CustomShape 25"/>
          <p:cNvSpPr/>
          <p:nvPr/>
        </p:nvSpPr>
        <p:spPr>
          <a:xfrm>
            <a:off x="395640" y="2445840"/>
            <a:ext cx="407160" cy="359280"/>
          </a:xfrm>
          <a:custGeom>
            <a:avLst/>
            <a:gdLst/>
            <a:ahLst/>
            <a:rect l="l" t="t" r="r" b="b"/>
            <a:pathLst>
              <a:path w="21600" h="21600">
                <a:moveTo>
                  <a:pt x="20329" y="2880"/>
                </a:moveTo>
                <a:lnTo>
                  <a:pt x="15247" y="4320"/>
                </a:lnTo>
                <a:lnTo>
                  <a:pt x="16518" y="5760"/>
                </a:lnTo>
                <a:lnTo>
                  <a:pt x="12071" y="10800"/>
                </a:lnTo>
                <a:lnTo>
                  <a:pt x="9529" y="8640"/>
                </a:lnTo>
                <a:lnTo>
                  <a:pt x="3812" y="15120"/>
                </a:lnTo>
                <a:lnTo>
                  <a:pt x="5718" y="17280"/>
                </a:lnTo>
                <a:lnTo>
                  <a:pt x="9529" y="12240"/>
                </a:lnTo>
                <a:lnTo>
                  <a:pt x="12071" y="15120"/>
                </a:lnTo>
                <a:lnTo>
                  <a:pt x="18424" y="7200"/>
                </a:lnTo>
                <a:lnTo>
                  <a:pt x="19694" y="8640"/>
                </a:lnTo>
                <a:lnTo>
                  <a:pt x="20329" y="2880"/>
                </a:lnTo>
                <a:close/>
                <a:moveTo>
                  <a:pt x="21600" y="19440"/>
                </a:moveTo>
                <a:lnTo>
                  <a:pt x="21600" y="21600"/>
                </a:lnTo>
                <a:lnTo>
                  <a:pt x="0" y="21600"/>
                </a:lnTo>
                <a:lnTo>
                  <a:pt x="0" y="0"/>
                </a:lnTo>
                <a:lnTo>
                  <a:pt x="1906" y="0"/>
                </a:lnTo>
                <a:lnTo>
                  <a:pt x="1906" y="19440"/>
                </a:lnTo>
                <a:lnTo>
                  <a:pt x="21600" y="19440"/>
                </a:lnTo>
                <a:close/>
              </a:path>
            </a:pathLst>
          </a:custGeom>
          <a:solidFill>
            <a:srgbClr val="0e1e63"/>
          </a:solidFill>
          <a:ln w="12600">
            <a:noFill/>
          </a:ln>
        </p:spPr>
        <p:style>
          <a:lnRef idx="0"/>
          <a:fillRef idx="0"/>
          <a:effectRef idx="0"/>
          <a:fontRef idx="minor"/>
        </p:style>
      </p:sp>
      <p:sp>
        <p:nvSpPr>
          <p:cNvPr id="247" name="CustomShape 26"/>
          <p:cNvSpPr/>
          <p:nvPr/>
        </p:nvSpPr>
        <p:spPr>
          <a:xfrm>
            <a:off x="430560" y="4398120"/>
            <a:ext cx="391320" cy="360000"/>
          </a:xfrm>
          <a:custGeom>
            <a:avLst/>
            <a:gdLst/>
            <a:ahLst/>
            <a:rect l="l" t="t" r="r" b="b"/>
            <a:pathLst>
              <a:path w="18339" h="20356">
                <a:moveTo>
                  <a:pt x="17821" y="3203"/>
                </a:moveTo>
                <a:cubicBezTo>
                  <a:pt x="16036" y="-1244"/>
                  <a:pt x="10680" y="-820"/>
                  <a:pt x="9252" y="2991"/>
                </a:cubicBezTo>
                <a:cubicBezTo>
                  <a:pt x="7824" y="-820"/>
                  <a:pt x="2290" y="-1244"/>
                  <a:pt x="505" y="3203"/>
                </a:cubicBezTo>
                <a:cubicBezTo>
                  <a:pt x="-1637" y="8285"/>
                  <a:pt x="3361" y="13368"/>
                  <a:pt x="9252" y="20356"/>
                </a:cubicBezTo>
                <a:cubicBezTo>
                  <a:pt x="15143" y="13368"/>
                  <a:pt x="19963" y="8285"/>
                  <a:pt x="17821" y="3203"/>
                </a:cubicBezTo>
                <a:close/>
              </a:path>
            </a:pathLst>
          </a:custGeom>
          <a:solidFill>
            <a:srgbClr val="0e1e63"/>
          </a:solidFill>
          <a:ln w="1260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9. Project Plan &amp; Next Steps</a:t>
            </a:r>
            <a:endParaRPr b="0" lang="en-US" sz="3600" spc="-1" strike="noStrike">
              <a:latin typeface="Arial"/>
            </a:endParaRPr>
          </a:p>
        </p:txBody>
      </p:sp>
      <p:pic>
        <p:nvPicPr>
          <p:cNvPr id="249" name="Picture 48" descr=""/>
          <p:cNvPicPr/>
          <p:nvPr/>
        </p:nvPicPr>
        <p:blipFill>
          <a:blip r:embed="rId1"/>
          <a:stretch/>
        </p:blipFill>
        <p:spPr>
          <a:xfrm>
            <a:off x="75960" y="6435000"/>
            <a:ext cx="888480" cy="369720"/>
          </a:xfrm>
          <a:prstGeom prst="rect">
            <a:avLst/>
          </a:prstGeom>
          <a:ln w="12600">
            <a:noFill/>
          </a:ln>
        </p:spPr>
      </p:pic>
      <p:sp>
        <p:nvSpPr>
          <p:cNvPr id="250" name="CustomShape 2"/>
          <p:cNvSpPr/>
          <p:nvPr/>
        </p:nvSpPr>
        <p:spPr>
          <a:xfrm>
            <a:off x="847800" y="1203120"/>
            <a:ext cx="8496720" cy="39528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1" lang="en-US" sz="2000" spc="-1" strike="noStrike">
                <a:solidFill>
                  <a:srgbClr val="262626"/>
                </a:solidFill>
                <a:latin typeface="Calibri Light"/>
                <a:ea typeface="Calibri Light"/>
              </a:rPr>
              <a:t>Share with us your roadmap </a:t>
            </a:r>
            <a:endParaRPr b="0" lang="en-US" sz="2000" spc="-1" strike="noStrike">
              <a:latin typeface="Arial"/>
            </a:endParaRPr>
          </a:p>
        </p:txBody>
      </p:sp>
      <p:sp>
        <p:nvSpPr>
          <p:cNvPr id="251" name="Line 3"/>
          <p:cNvSpPr/>
          <p:nvPr/>
        </p:nvSpPr>
        <p:spPr>
          <a:xfrm flipH="1">
            <a:off x="0" y="4142520"/>
            <a:ext cx="9144000" cy="0"/>
          </a:xfrm>
          <a:prstGeom prst="line">
            <a:avLst/>
          </a:prstGeom>
          <a:ln w="38160">
            <a:solidFill>
              <a:srgbClr val="595959"/>
            </a:solidFill>
            <a:miter/>
          </a:ln>
        </p:spPr>
        <p:style>
          <a:lnRef idx="0"/>
          <a:fillRef idx="0"/>
          <a:effectRef idx="0"/>
          <a:fontRef idx="minor"/>
        </p:style>
      </p:sp>
      <p:grpSp>
        <p:nvGrpSpPr>
          <p:cNvPr id="252" name="Group 4"/>
          <p:cNvGrpSpPr/>
          <p:nvPr/>
        </p:nvGrpSpPr>
        <p:grpSpPr>
          <a:xfrm>
            <a:off x="501840" y="3911040"/>
            <a:ext cx="462240" cy="462240"/>
            <a:chOff x="501840" y="3911040"/>
            <a:chExt cx="462240" cy="462240"/>
          </a:xfrm>
        </p:grpSpPr>
        <p:sp>
          <p:nvSpPr>
            <p:cNvPr id="253" name="CustomShape 5"/>
            <p:cNvSpPr/>
            <p:nvPr/>
          </p:nvSpPr>
          <p:spPr>
            <a:xfrm>
              <a:off x="501840" y="3911040"/>
              <a:ext cx="462240" cy="462240"/>
            </a:xfrm>
            <a:prstGeom prst="ellipse">
              <a:avLst/>
            </a:prstGeom>
            <a:solidFill>
              <a:srgbClr val="faaa22"/>
            </a:solidFill>
            <a:ln w="12600">
              <a:noFill/>
            </a:ln>
          </p:spPr>
          <p:style>
            <a:lnRef idx="0"/>
            <a:fillRef idx="0"/>
            <a:effectRef idx="0"/>
            <a:fontRef idx="minor"/>
          </p:style>
        </p:sp>
        <p:sp>
          <p:nvSpPr>
            <p:cNvPr id="254" name="CustomShape 6"/>
            <p:cNvSpPr/>
            <p:nvPr/>
          </p:nvSpPr>
          <p:spPr>
            <a:xfrm rot="5400000">
              <a:off x="619560" y="4107600"/>
              <a:ext cx="228240" cy="69840"/>
            </a:xfrm>
            <a:prstGeom prst="rect">
              <a:avLst/>
            </a:prstGeom>
            <a:solidFill>
              <a:srgbClr val="ffffff"/>
            </a:solidFill>
            <a:ln w="12600">
              <a:solidFill>
                <a:srgbClr val="ffffff"/>
              </a:solidFill>
              <a:miter/>
            </a:ln>
          </p:spPr>
          <p:style>
            <a:lnRef idx="0"/>
            <a:fillRef idx="0"/>
            <a:effectRef idx="0"/>
            <a:fontRef idx="minor"/>
          </p:style>
        </p:sp>
        <p:sp>
          <p:nvSpPr>
            <p:cNvPr id="255" name="CustomShape 7"/>
            <p:cNvSpPr/>
            <p:nvPr/>
          </p:nvSpPr>
          <p:spPr>
            <a:xfrm rot="10800000">
              <a:off x="619560" y="4107960"/>
              <a:ext cx="228240" cy="69840"/>
            </a:xfrm>
            <a:prstGeom prst="rect">
              <a:avLst/>
            </a:prstGeom>
            <a:solidFill>
              <a:srgbClr val="ffffff"/>
            </a:solidFill>
            <a:ln w="12600">
              <a:solidFill>
                <a:srgbClr val="ffffff"/>
              </a:solidFill>
              <a:miter/>
            </a:ln>
          </p:spPr>
          <p:style>
            <a:lnRef idx="0"/>
            <a:fillRef idx="0"/>
            <a:effectRef idx="0"/>
            <a:fontRef idx="minor"/>
          </p:style>
        </p:sp>
      </p:grpSp>
      <p:grpSp>
        <p:nvGrpSpPr>
          <p:cNvPr id="256" name="Group 8"/>
          <p:cNvGrpSpPr/>
          <p:nvPr/>
        </p:nvGrpSpPr>
        <p:grpSpPr>
          <a:xfrm>
            <a:off x="2550960" y="3911040"/>
            <a:ext cx="462240" cy="462240"/>
            <a:chOff x="2550960" y="3911040"/>
            <a:chExt cx="462240" cy="462240"/>
          </a:xfrm>
        </p:grpSpPr>
        <p:sp>
          <p:nvSpPr>
            <p:cNvPr id="257" name="CustomShape 9"/>
            <p:cNvSpPr/>
            <p:nvPr/>
          </p:nvSpPr>
          <p:spPr>
            <a:xfrm>
              <a:off x="2550960" y="3911040"/>
              <a:ext cx="462240" cy="462240"/>
            </a:xfrm>
            <a:prstGeom prst="ellipse">
              <a:avLst/>
            </a:prstGeom>
            <a:solidFill>
              <a:srgbClr val="0e1e63"/>
            </a:solidFill>
            <a:ln w="12600">
              <a:noFill/>
            </a:ln>
          </p:spPr>
          <p:style>
            <a:lnRef idx="0"/>
            <a:fillRef idx="0"/>
            <a:effectRef idx="0"/>
            <a:fontRef idx="minor"/>
          </p:style>
        </p:sp>
        <p:sp>
          <p:nvSpPr>
            <p:cNvPr id="258" name="CustomShape 10"/>
            <p:cNvSpPr/>
            <p:nvPr/>
          </p:nvSpPr>
          <p:spPr>
            <a:xfrm rot="5400000">
              <a:off x="2668320" y="4107600"/>
              <a:ext cx="228240" cy="69840"/>
            </a:xfrm>
            <a:prstGeom prst="rect">
              <a:avLst/>
            </a:prstGeom>
            <a:solidFill>
              <a:srgbClr val="ffffff"/>
            </a:solidFill>
            <a:ln w="12600">
              <a:solidFill>
                <a:srgbClr val="ffffff"/>
              </a:solidFill>
              <a:miter/>
            </a:ln>
          </p:spPr>
          <p:style>
            <a:lnRef idx="0"/>
            <a:fillRef idx="0"/>
            <a:effectRef idx="0"/>
            <a:fontRef idx="minor"/>
          </p:style>
        </p:sp>
        <p:sp>
          <p:nvSpPr>
            <p:cNvPr id="259" name="CustomShape 11"/>
            <p:cNvSpPr/>
            <p:nvPr/>
          </p:nvSpPr>
          <p:spPr>
            <a:xfrm rot="10800000">
              <a:off x="2668320" y="4107960"/>
              <a:ext cx="228240" cy="69840"/>
            </a:xfrm>
            <a:prstGeom prst="rect">
              <a:avLst/>
            </a:prstGeom>
            <a:solidFill>
              <a:srgbClr val="ffffff"/>
            </a:solidFill>
            <a:ln w="12600">
              <a:solidFill>
                <a:srgbClr val="ffffff"/>
              </a:solidFill>
              <a:miter/>
            </a:ln>
          </p:spPr>
          <p:style>
            <a:lnRef idx="0"/>
            <a:fillRef idx="0"/>
            <a:effectRef idx="0"/>
            <a:fontRef idx="minor"/>
          </p:style>
        </p:sp>
      </p:grpSp>
      <p:grpSp>
        <p:nvGrpSpPr>
          <p:cNvPr id="260" name="Group 12"/>
          <p:cNvGrpSpPr/>
          <p:nvPr/>
        </p:nvGrpSpPr>
        <p:grpSpPr>
          <a:xfrm>
            <a:off x="4340520" y="3911040"/>
            <a:ext cx="462240" cy="462240"/>
            <a:chOff x="4340520" y="3911040"/>
            <a:chExt cx="462240" cy="462240"/>
          </a:xfrm>
        </p:grpSpPr>
        <p:sp>
          <p:nvSpPr>
            <p:cNvPr id="261" name="CustomShape 13"/>
            <p:cNvSpPr/>
            <p:nvPr/>
          </p:nvSpPr>
          <p:spPr>
            <a:xfrm>
              <a:off x="4340520" y="3911040"/>
              <a:ext cx="462240" cy="462240"/>
            </a:xfrm>
            <a:prstGeom prst="ellipse">
              <a:avLst/>
            </a:prstGeom>
            <a:solidFill>
              <a:srgbClr val="faaa22"/>
            </a:solidFill>
            <a:ln w="12600">
              <a:noFill/>
            </a:ln>
          </p:spPr>
          <p:style>
            <a:lnRef idx="0"/>
            <a:fillRef idx="0"/>
            <a:effectRef idx="0"/>
            <a:fontRef idx="minor"/>
          </p:style>
        </p:sp>
        <p:sp>
          <p:nvSpPr>
            <p:cNvPr id="262" name="CustomShape 14"/>
            <p:cNvSpPr/>
            <p:nvPr/>
          </p:nvSpPr>
          <p:spPr>
            <a:xfrm rot="5400000">
              <a:off x="4458240" y="4107600"/>
              <a:ext cx="228240" cy="69840"/>
            </a:xfrm>
            <a:prstGeom prst="rect">
              <a:avLst/>
            </a:prstGeom>
            <a:solidFill>
              <a:srgbClr val="ffffff"/>
            </a:solidFill>
            <a:ln w="12600">
              <a:solidFill>
                <a:srgbClr val="ffffff"/>
              </a:solidFill>
              <a:miter/>
            </a:ln>
          </p:spPr>
          <p:style>
            <a:lnRef idx="0"/>
            <a:fillRef idx="0"/>
            <a:effectRef idx="0"/>
            <a:fontRef idx="minor"/>
          </p:style>
        </p:sp>
        <p:sp>
          <p:nvSpPr>
            <p:cNvPr id="263" name="CustomShape 15"/>
            <p:cNvSpPr/>
            <p:nvPr/>
          </p:nvSpPr>
          <p:spPr>
            <a:xfrm rot="10800000">
              <a:off x="4457880" y="4107960"/>
              <a:ext cx="228240" cy="69840"/>
            </a:xfrm>
            <a:prstGeom prst="rect">
              <a:avLst/>
            </a:prstGeom>
            <a:solidFill>
              <a:srgbClr val="ffffff"/>
            </a:solidFill>
            <a:ln w="12600">
              <a:solidFill>
                <a:srgbClr val="ffffff"/>
              </a:solidFill>
              <a:miter/>
            </a:ln>
          </p:spPr>
          <p:style>
            <a:lnRef idx="0"/>
            <a:fillRef idx="0"/>
            <a:effectRef idx="0"/>
            <a:fontRef idx="minor"/>
          </p:style>
        </p:sp>
      </p:grpSp>
      <p:grpSp>
        <p:nvGrpSpPr>
          <p:cNvPr id="264" name="Group 16"/>
          <p:cNvGrpSpPr/>
          <p:nvPr/>
        </p:nvGrpSpPr>
        <p:grpSpPr>
          <a:xfrm>
            <a:off x="6279480" y="3911040"/>
            <a:ext cx="462240" cy="462240"/>
            <a:chOff x="6279480" y="3911040"/>
            <a:chExt cx="462240" cy="462240"/>
          </a:xfrm>
        </p:grpSpPr>
        <p:sp>
          <p:nvSpPr>
            <p:cNvPr id="265" name="CustomShape 17"/>
            <p:cNvSpPr/>
            <p:nvPr/>
          </p:nvSpPr>
          <p:spPr>
            <a:xfrm>
              <a:off x="6279480" y="3911040"/>
              <a:ext cx="462240" cy="462240"/>
            </a:xfrm>
            <a:prstGeom prst="ellipse">
              <a:avLst/>
            </a:prstGeom>
            <a:solidFill>
              <a:srgbClr val="0e1e63"/>
            </a:solidFill>
            <a:ln w="12600">
              <a:noFill/>
            </a:ln>
          </p:spPr>
          <p:style>
            <a:lnRef idx="0"/>
            <a:fillRef idx="0"/>
            <a:effectRef idx="0"/>
            <a:fontRef idx="minor"/>
          </p:style>
        </p:sp>
        <p:sp>
          <p:nvSpPr>
            <p:cNvPr id="266" name="CustomShape 18"/>
            <p:cNvSpPr/>
            <p:nvPr/>
          </p:nvSpPr>
          <p:spPr>
            <a:xfrm rot="5400000">
              <a:off x="6397200" y="4107600"/>
              <a:ext cx="228240" cy="69840"/>
            </a:xfrm>
            <a:prstGeom prst="rect">
              <a:avLst/>
            </a:prstGeom>
            <a:solidFill>
              <a:srgbClr val="ffffff"/>
            </a:solidFill>
            <a:ln w="12600">
              <a:solidFill>
                <a:srgbClr val="ffffff"/>
              </a:solidFill>
              <a:miter/>
            </a:ln>
          </p:spPr>
          <p:style>
            <a:lnRef idx="0"/>
            <a:fillRef idx="0"/>
            <a:effectRef idx="0"/>
            <a:fontRef idx="minor"/>
          </p:style>
        </p:sp>
        <p:sp>
          <p:nvSpPr>
            <p:cNvPr id="267" name="CustomShape 19"/>
            <p:cNvSpPr/>
            <p:nvPr/>
          </p:nvSpPr>
          <p:spPr>
            <a:xfrm rot="10800000">
              <a:off x="6396840" y="4107960"/>
              <a:ext cx="228240" cy="69840"/>
            </a:xfrm>
            <a:prstGeom prst="rect">
              <a:avLst/>
            </a:prstGeom>
            <a:solidFill>
              <a:srgbClr val="ffffff"/>
            </a:solidFill>
            <a:ln w="12600">
              <a:solidFill>
                <a:srgbClr val="ffffff"/>
              </a:solidFill>
              <a:miter/>
            </a:ln>
          </p:spPr>
          <p:style>
            <a:lnRef idx="0"/>
            <a:fillRef idx="0"/>
            <a:effectRef idx="0"/>
            <a:fontRef idx="minor"/>
          </p:style>
        </p:sp>
      </p:grpSp>
      <p:grpSp>
        <p:nvGrpSpPr>
          <p:cNvPr id="268" name="Group 20"/>
          <p:cNvGrpSpPr/>
          <p:nvPr/>
        </p:nvGrpSpPr>
        <p:grpSpPr>
          <a:xfrm>
            <a:off x="8108280" y="3911040"/>
            <a:ext cx="462240" cy="462240"/>
            <a:chOff x="8108280" y="3911040"/>
            <a:chExt cx="462240" cy="462240"/>
          </a:xfrm>
        </p:grpSpPr>
        <p:sp>
          <p:nvSpPr>
            <p:cNvPr id="269" name="CustomShape 21"/>
            <p:cNvSpPr/>
            <p:nvPr/>
          </p:nvSpPr>
          <p:spPr>
            <a:xfrm>
              <a:off x="8108280" y="3911040"/>
              <a:ext cx="462240" cy="462240"/>
            </a:xfrm>
            <a:prstGeom prst="ellipse">
              <a:avLst/>
            </a:prstGeom>
            <a:solidFill>
              <a:srgbClr val="faaa22"/>
            </a:solidFill>
            <a:ln w="12600">
              <a:noFill/>
            </a:ln>
          </p:spPr>
          <p:style>
            <a:lnRef idx="0"/>
            <a:fillRef idx="0"/>
            <a:effectRef idx="0"/>
            <a:fontRef idx="minor"/>
          </p:style>
        </p:sp>
        <p:sp>
          <p:nvSpPr>
            <p:cNvPr id="270" name="CustomShape 22"/>
            <p:cNvSpPr/>
            <p:nvPr/>
          </p:nvSpPr>
          <p:spPr>
            <a:xfrm rot="5400000">
              <a:off x="8226000" y="4107600"/>
              <a:ext cx="228240" cy="69840"/>
            </a:xfrm>
            <a:prstGeom prst="rect">
              <a:avLst/>
            </a:prstGeom>
            <a:solidFill>
              <a:srgbClr val="ffffff"/>
            </a:solidFill>
            <a:ln w="12600">
              <a:solidFill>
                <a:srgbClr val="ffffff"/>
              </a:solidFill>
              <a:miter/>
            </a:ln>
          </p:spPr>
          <p:style>
            <a:lnRef idx="0"/>
            <a:fillRef idx="0"/>
            <a:effectRef idx="0"/>
            <a:fontRef idx="minor"/>
          </p:style>
        </p:sp>
        <p:sp>
          <p:nvSpPr>
            <p:cNvPr id="271" name="CustomShape 23"/>
            <p:cNvSpPr/>
            <p:nvPr/>
          </p:nvSpPr>
          <p:spPr>
            <a:xfrm rot="10800000">
              <a:off x="8225640" y="4107960"/>
              <a:ext cx="228240" cy="69840"/>
            </a:xfrm>
            <a:prstGeom prst="rect">
              <a:avLst/>
            </a:prstGeom>
            <a:solidFill>
              <a:srgbClr val="ffffff"/>
            </a:solidFill>
            <a:ln w="12600">
              <a:solidFill>
                <a:srgbClr val="ffffff"/>
              </a:solidFill>
              <a:miter/>
            </a:ln>
          </p:spPr>
          <p:style>
            <a:lnRef idx="0"/>
            <a:fillRef idx="0"/>
            <a:effectRef idx="0"/>
            <a:fontRef idx="minor"/>
          </p:style>
        </p:sp>
      </p:grpSp>
      <p:sp>
        <p:nvSpPr>
          <p:cNvPr id="272" name="Line 24"/>
          <p:cNvSpPr/>
          <p:nvPr/>
        </p:nvSpPr>
        <p:spPr>
          <a:xfrm>
            <a:off x="2782080" y="3241800"/>
            <a:ext cx="1800" cy="750960"/>
          </a:xfrm>
          <a:prstGeom prst="line">
            <a:avLst/>
          </a:prstGeom>
          <a:ln cap="rnd" w="12600">
            <a:solidFill>
              <a:srgbClr val="0e1e63"/>
            </a:solidFill>
            <a:custDash>
              <a:ds d="300000" sp="100000"/>
            </a:custDash>
            <a:miter/>
            <a:headEnd len="med" type="oval" w="med"/>
          </a:ln>
        </p:spPr>
        <p:style>
          <a:lnRef idx="0"/>
          <a:fillRef idx="0"/>
          <a:effectRef idx="0"/>
          <a:fontRef idx="minor"/>
        </p:style>
      </p:sp>
      <p:sp>
        <p:nvSpPr>
          <p:cNvPr id="273" name="Line 25"/>
          <p:cNvSpPr/>
          <p:nvPr/>
        </p:nvSpPr>
        <p:spPr>
          <a:xfrm>
            <a:off x="8339400" y="3246120"/>
            <a:ext cx="0" cy="664920"/>
          </a:xfrm>
          <a:prstGeom prst="line">
            <a:avLst/>
          </a:prstGeom>
          <a:ln cap="rnd" w="12600">
            <a:solidFill>
              <a:srgbClr val="ffca08"/>
            </a:solidFill>
            <a:custDash>
              <a:ds d="300000" sp="100000"/>
            </a:custDash>
            <a:miter/>
            <a:headEnd len="med" type="oval" w="med"/>
          </a:ln>
        </p:spPr>
        <p:style>
          <a:lnRef idx="0"/>
          <a:fillRef idx="0"/>
          <a:effectRef idx="0"/>
          <a:fontRef idx="minor"/>
        </p:style>
      </p:sp>
      <p:sp>
        <p:nvSpPr>
          <p:cNvPr id="274" name="CustomShape 26"/>
          <p:cNvSpPr/>
          <p:nvPr/>
        </p:nvSpPr>
        <p:spPr>
          <a:xfrm>
            <a:off x="6396480" y="2333880"/>
            <a:ext cx="2651040" cy="94284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1" lang="en-US" sz="1400" spc="-1" strike="noStrike">
                <a:solidFill>
                  <a:srgbClr val="000000"/>
                </a:solidFill>
                <a:latin typeface="Calibri"/>
                <a:ea typeface="Calibri"/>
              </a:rPr>
              <a:t>Future Resources:</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What resources would you need to implement your idea? Access to data and APIs? </a:t>
            </a:r>
            <a:endParaRPr b="0" lang="en-US" sz="1400" spc="-1" strike="noStrike">
              <a:latin typeface="Arial"/>
            </a:endParaRPr>
          </a:p>
        </p:txBody>
      </p:sp>
      <p:sp>
        <p:nvSpPr>
          <p:cNvPr id="275" name="CustomShape 27"/>
          <p:cNvSpPr/>
          <p:nvPr/>
        </p:nvSpPr>
        <p:spPr>
          <a:xfrm>
            <a:off x="3641040" y="5133600"/>
            <a:ext cx="3332520" cy="94284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1" lang="en-US" sz="1400" spc="-1" strike="noStrike">
                <a:solidFill>
                  <a:srgbClr val="000000"/>
                </a:solidFill>
                <a:latin typeface="Calibri"/>
                <a:ea typeface="Calibri"/>
              </a:rPr>
              <a:t>Implementation Plan:</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What is your proposed path to launch, what would be the implementation strategy? How will you test and trial your solution?</a:t>
            </a:r>
            <a:endParaRPr b="0" lang="en-US" sz="1400" spc="-1" strike="noStrike">
              <a:latin typeface="Arial"/>
            </a:endParaRPr>
          </a:p>
        </p:txBody>
      </p:sp>
      <p:sp>
        <p:nvSpPr>
          <p:cNvPr id="276" name="CustomShape 28"/>
          <p:cNvSpPr/>
          <p:nvPr/>
        </p:nvSpPr>
        <p:spPr>
          <a:xfrm>
            <a:off x="1718280" y="2306880"/>
            <a:ext cx="2356560" cy="72972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1" lang="en-US" sz="1400" spc="-1" strike="noStrike">
                <a:solidFill>
                  <a:srgbClr val="000000"/>
                </a:solidFill>
                <a:latin typeface="Calibri"/>
                <a:ea typeface="Calibri"/>
              </a:rPr>
              <a:t>Timeline &amp; Milestones:</a:t>
            </a:r>
            <a:endParaRPr b="0" lang="en-US" sz="1400" spc="-1" strike="noStrike">
              <a:latin typeface="Arial"/>
            </a:endParaRPr>
          </a:p>
          <a:p>
            <a:pPr>
              <a:lnSpc>
                <a:spcPct val="100000"/>
              </a:lnSpc>
            </a:pPr>
            <a:r>
              <a:rPr b="0" lang="en-US" sz="1400" spc="-1" strike="noStrike">
                <a:solidFill>
                  <a:srgbClr val="000000"/>
                </a:solidFill>
                <a:latin typeface="Calibri Light"/>
                <a:ea typeface="Calibri Light"/>
              </a:rPr>
              <a:t>List of future deliverables and targets for your prototype </a:t>
            </a:r>
            <a:endParaRPr b="0" lang="en-US" sz="1400" spc="-1" strike="noStrike">
              <a:latin typeface="Arial"/>
            </a:endParaRPr>
          </a:p>
        </p:txBody>
      </p:sp>
      <p:sp>
        <p:nvSpPr>
          <p:cNvPr id="277" name="Line 29"/>
          <p:cNvSpPr/>
          <p:nvPr/>
        </p:nvSpPr>
        <p:spPr>
          <a:xfrm flipV="1">
            <a:off x="4570920" y="4340520"/>
            <a:ext cx="360" cy="661320"/>
          </a:xfrm>
          <a:prstGeom prst="line">
            <a:avLst/>
          </a:prstGeom>
          <a:ln cap="rnd" w="12600">
            <a:solidFill>
              <a:srgbClr val="ffca08"/>
            </a:solidFill>
            <a:custDash>
              <a:ds d="300000" sp="100000"/>
            </a:custDash>
            <a:miter/>
            <a:headEnd len="med" type="oval" w="med"/>
          </a:ln>
        </p:spPr>
        <p:style>
          <a:lnRef idx="0"/>
          <a:fillRef idx="0"/>
          <a:effectRef idx="0"/>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Picture 48" descr=""/>
          <p:cNvPicPr/>
          <p:nvPr/>
        </p:nvPicPr>
        <p:blipFill>
          <a:blip r:embed="rId1"/>
          <a:stretch/>
        </p:blipFill>
        <p:spPr>
          <a:xfrm>
            <a:off x="75960" y="6435000"/>
            <a:ext cx="888480" cy="369720"/>
          </a:xfrm>
          <a:prstGeom prst="rect">
            <a:avLst/>
          </a:prstGeom>
          <a:ln w="12600">
            <a:noFill/>
          </a:ln>
        </p:spPr>
      </p:pic>
      <p:pic>
        <p:nvPicPr>
          <p:cNvPr id="279" name="Picture 2" descr=""/>
          <p:cNvPicPr/>
          <p:nvPr/>
        </p:nvPicPr>
        <p:blipFill>
          <a:blip r:embed="rId2"/>
          <a:stretch/>
        </p:blipFill>
        <p:spPr>
          <a:xfrm>
            <a:off x="703080" y="1701720"/>
            <a:ext cx="2866680" cy="2869200"/>
          </a:xfrm>
          <a:prstGeom prst="rect">
            <a:avLst/>
          </a:prstGeom>
          <a:ln w="12600">
            <a:noFill/>
          </a:ln>
        </p:spPr>
      </p:pic>
      <p:grpSp>
        <p:nvGrpSpPr>
          <p:cNvPr id="280" name="Group 1"/>
          <p:cNvGrpSpPr/>
          <p:nvPr/>
        </p:nvGrpSpPr>
        <p:grpSpPr>
          <a:xfrm>
            <a:off x="4005720" y="1608840"/>
            <a:ext cx="4633200" cy="3076200"/>
            <a:chOff x="4005720" y="1608840"/>
            <a:chExt cx="4633200" cy="3076200"/>
          </a:xfrm>
        </p:grpSpPr>
        <p:sp>
          <p:nvSpPr>
            <p:cNvPr id="281" name="CustomShape 2"/>
            <p:cNvSpPr/>
            <p:nvPr/>
          </p:nvSpPr>
          <p:spPr>
            <a:xfrm>
              <a:off x="4005720" y="1916280"/>
              <a:ext cx="4633200" cy="2768760"/>
            </a:xfrm>
            <a:prstGeom prst="rect">
              <a:avLst/>
            </a:prstGeom>
            <a:noFill/>
            <a:ln w="12600">
              <a:noFill/>
            </a:ln>
          </p:spPr>
          <p:style>
            <a:lnRef idx="0"/>
            <a:fillRef idx="0"/>
            <a:effectRef idx="0"/>
            <a:fontRef idx="minor"/>
          </p:style>
          <p:txBody>
            <a:bodyPr lIns="45720" rIns="45720">
              <a:spAutoFit/>
            </a:bodyPr>
            <a:p>
              <a:pPr>
                <a:lnSpc>
                  <a:spcPct val="100000"/>
                </a:lnSpc>
              </a:pPr>
              <a:endParaRPr b="0" lang="en-US" sz="1800" spc="-1" strike="noStrike">
                <a:latin typeface="Arial"/>
              </a:endParaRPr>
            </a:p>
            <a:p>
              <a:pPr>
                <a:lnSpc>
                  <a:spcPct val="100000"/>
                </a:lnSpc>
              </a:pPr>
              <a:r>
                <a:rPr b="0" lang="en-US" sz="1600" spc="-1" strike="noStrike">
                  <a:solidFill>
                    <a:srgbClr val="262626"/>
                  </a:solidFill>
                  <a:latin typeface="Calibri Light"/>
                  <a:ea typeface="Calibri Light"/>
                </a:rPr>
                <a:t>Share with us your Github project regarding your idea if you already have one</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262626"/>
                  </a:solidFill>
                  <a:latin typeface="Calibri Light"/>
                  <a:ea typeface="Calibri Light"/>
                </a:rPr>
                <a:t>Any additional relevant documentation about your solution will be helpful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262626"/>
                  </a:solidFill>
                  <a:latin typeface="Calibri Light"/>
                  <a:ea typeface="Calibri Light"/>
                </a:rPr>
                <a:t>References to your past use cases would definitely boost your credibility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262626"/>
                  </a:solidFill>
                  <a:latin typeface="Calibri Light"/>
                  <a:ea typeface="Calibri Light"/>
                </a:rPr>
                <a:t>Give us your reference links &lt;here&gt;</a:t>
              </a:r>
              <a:endParaRPr b="0" lang="en-US" sz="1600" spc="-1" strike="noStrike">
                <a:latin typeface="Arial"/>
              </a:endParaRPr>
            </a:p>
          </p:txBody>
        </p:sp>
        <p:sp>
          <p:nvSpPr>
            <p:cNvPr id="282" name="CustomShape 3"/>
            <p:cNvSpPr/>
            <p:nvPr/>
          </p:nvSpPr>
          <p:spPr>
            <a:xfrm>
              <a:off x="4021200" y="1608840"/>
              <a:ext cx="2809800" cy="36612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1800" spc="-1" strike="noStrike">
                  <a:solidFill>
                    <a:srgbClr val="000000"/>
                  </a:solidFill>
                  <a:latin typeface="Calibri"/>
                  <a:ea typeface="Calibri"/>
                </a:rPr>
                <a:t>Do you have more to share? </a:t>
              </a:r>
              <a:endParaRPr b="0" lang="en-US" sz="1800" spc="-1" strike="noStrike">
                <a:latin typeface="Arial"/>
              </a:endParaRPr>
            </a:p>
          </p:txBody>
        </p:sp>
      </p:grpSp>
      <p:sp>
        <p:nvSpPr>
          <p:cNvPr id="283" name="CustomShape 4"/>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10. References</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Picture 48" descr=""/>
          <p:cNvPicPr/>
          <p:nvPr/>
        </p:nvPicPr>
        <p:blipFill>
          <a:blip r:embed="rId1"/>
          <a:stretch/>
        </p:blipFill>
        <p:spPr>
          <a:xfrm>
            <a:off x="75960" y="6435000"/>
            <a:ext cx="888480" cy="369720"/>
          </a:xfrm>
          <a:prstGeom prst="rect">
            <a:avLst/>
          </a:prstGeom>
          <a:ln w="12600">
            <a:noFill/>
          </a:ln>
        </p:spPr>
      </p:pic>
      <p:sp>
        <p:nvSpPr>
          <p:cNvPr id="285" name="CustomShape 1"/>
          <p:cNvSpPr/>
          <p:nvPr/>
        </p:nvSpPr>
        <p:spPr>
          <a:xfrm>
            <a:off x="2701800" y="1800720"/>
            <a:ext cx="3410280" cy="914760"/>
          </a:xfrm>
          <a:prstGeom prst="rect">
            <a:avLst/>
          </a:prstGeom>
          <a:noFill/>
          <a:ln w="12600">
            <a:noFill/>
          </a:ln>
        </p:spPr>
        <p:style>
          <a:lnRef idx="0"/>
          <a:fillRef idx="0"/>
          <a:effectRef idx="0"/>
          <a:fontRef idx="minor"/>
        </p:style>
        <p:txBody>
          <a:bodyPr wrap="none" lIns="45720" rIns="45720">
            <a:spAutoFit/>
          </a:bodyPr>
          <a:p>
            <a:pPr>
              <a:lnSpc>
                <a:spcPct val="100000"/>
              </a:lnSpc>
            </a:pPr>
            <a:r>
              <a:rPr b="0" lang="en-US" sz="5400" spc="-1" strike="noStrike">
                <a:solidFill>
                  <a:srgbClr val="000000"/>
                </a:solidFill>
                <a:latin typeface="Calibri"/>
                <a:ea typeface="Calibri"/>
              </a:rPr>
              <a:t>THANK YOU</a:t>
            </a:r>
            <a:endParaRPr b="0" lang="en-US" sz="5400" spc="-1" strike="noStrike">
              <a:latin typeface="Arial"/>
            </a:endParaRPr>
          </a:p>
        </p:txBody>
      </p:sp>
      <p:sp>
        <p:nvSpPr>
          <p:cNvPr id="286" name="CustomShape 2"/>
          <p:cNvSpPr/>
          <p:nvPr/>
        </p:nvSpPr>
        <p:spPr>
          <a:xfrm>
            <a:off x="2090520" y="3068640"/>
            <a:ext cx="4633200" cy="1188360"/>
          </a:xfrm>
          <a:prstGeom prst="rect">
            <a:avLst/>
          </a:prstGeom>
          <a:noFill/>
          <a:ln w="12600">
            <a:noFill/>
          </a:ln>
        </p:spPr>
        <p:style>
          <a:lnRef idx="0"/>
          <a:fillRef idx="0"/>
          <a:effectRef idx="0"/>
          <a:fontRef idx="minor"/>
        </p:style>
        <p:txBody>
          <a:bodyPr lIns="45720" rIns="45720">
            <a:spAutoFit/>
          </a:bodyPr>
          <a:p>
            <a:pPr algn="ctr">
              <a:lnSpc>
                <a:spcPct val="100000"/>
              </a:lnSpc>
            </a:pPr>
            <a:r>
              <a:rPr b="0" lang="en-US" sz="2000" spc="-1" strike="noStrike">
                <a:solidFill>
                  <a:srgbClr val="262626"/>
                </a:solidFill>
                <a:latin typeface="Calibri Light"/>
                <a:ea typeface="Calibri Light"/>
              </a:rPr>
              <a:t>Do reach out to us via the chat room tool on the platform if you have any queries.</a:t>
            </a:r>
            <a:endParaRPr b="0" lang="en-US" sz="2000" spc="-1" strike="noStrike">
              <a:latin typeface="Arial"/>
            </a:endParaRPr>
          </a:p>
          <a:p>
            <a:pPr algn="ctr">
              <a:lnSpc>
                <a:spcPct val="100000"/>
              </a:lnSpc>
            </a:pPr>
            <a:endParaRPr b="0" lang="en-US" sz="2000" spc="-1" strike="noStrike">
              <a:latin typeface="Arial"/>
            </a:endParaRPr>
          </a:p>
          <a:p>
            <a:pPr algn="ctr">
              <a:lnSpc>
                <a:spcPct val="100000"/>
              </a:lnSpc>
            </a:pPr>
            <a:r>
              <a:rPr b="0" lang="en-US" sz="1600" spc="-1" strike="noStrike">
                <a:solidFill>
                  <a:srgbClr val="262626"/>
                </a:solidFill>
                <a:latin typeface="Calibri Light"/>
                <a:ea typeface="Calibri Light"/>
              </a:rPr>
              <a:t>We look forward to your submission!</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269640" y="289440"/>
            <a:ext cx="463320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How To Start?</a:t>
            </a:r>
            <a:endParaRPr b="0" lang="en-US" sz="3600" spc="-1" strike="noStrike">
              <a:latin typeface="Arial"/>
            </a:endParaRPr>
          </a:p>
        </p:txBody>
      </p:sp>
      <p:pic>
        <p:nvPicPr>
          <p:cNvPr id="85" name="Picture 5" descr=""/>
          <p:cNvPicPr/>
          <p:nvPr/>
        </p:nvPicPr>
        <p:blipFill>
          <a:blip r:embed="rId1"/>
          <a:stretch/>
        </p:blipFill>
        <p:spPr>
          <a:xfrm>
            <a:off x="4614120" y="0"/>
            <a:ext cx="4529520" cy="6857640"/>
          </a:xfrm>
          <a:prstGeom prst="rect">
            <a:avLst/>
          </a:prstGeom>
          <a:ln w="12600">
            <a:noFill/>
          </a:ln>
        </p:spPr>
      </p:pic>
      <p:sp>
        <p:nvSpPr>
          <p:cNvPr id="86" name="CustomShape 2"/>
          <p:cNvSpPr/>
          <p:nvPr/>
        </p:nvSpPr>
        <p:spPr>
          <a:xfrm>
            <a:off x="297360" y="3165120"/>
            <a:ext cx="3705840" cy="45756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2400" spc="-1" strike="noStrike">
                <a:solidFill>
                  <a:srgbClr val="000000"/>
                </a:solidFill>
                <a:latin typeface="Calibri"/>
                <a:ea typeface="Calibri"/>
              </a:rPr>
              <a:t>Select a challenge statement</a:t>
            </a:r>
            <a:endParaRPr b="0" lang="en-US" sz="2400" spc="-1" strike="noStrike">
              <a:latin typeface="Arial"/>
            </a:endParaRPr>
          </a:p>
        </p:txBody>
      </p:sp>
      <p:pic>
        <p:nvPicPr>
          <p:cNvPr id="87" name="Picture 18" descr=""/>
          <p:cNvPicPr/>
          <p:nvPr/>
        </p:nvPicPr>
        <p:blipFill>
          <a:blip r:embed="rId2"/>
          <a:stretch/>
        </p:blipFill>
        <p:spPr>
          <a:xfrm>
            <a:off x="75960" y="6435000"/>
            <a:ext cx="888480" cy="369720"/>
          </a:xfrm>
          <a:prstGeom prst="rect">
            <a:avLst/>
          </a:prstGeom>
          <a:ln w="12600">
            <a:noFill/>
          </a:ln>
        </p:spPr>
      </p:pic>
      <p:sp>
        <p:nvSpPr>
          <p:cNvPr id="88" name="CustomShape 3"/>
          <p:cNvSpPr/>
          <p:nvPr/>
        </p:nvSpPr>
        <p:spPr>
          <a:xfrm>
            <a:off x="269640" y="3611160"/>
            <a:ext cx="4124520" cy="821880"/>
          </a:xfrm>
          <a:prstGeom prst="rect">
            <a:avLst/>
          </a:prstGeom>
          <a:noFill/>
          <a:ln w="12600">
            <a:noFill/>
          </a:ln>
        </p:spPr>
        <p:style>
          <a:lnRef idx="0"/>
          <a:fillRef idx="0"/>
          <a:effectRef idx="0"/>
          <a:fontRef idx="minor"/>
        </p:style>
        <p:txBody>
          <a:bodyPr lIns="45720" rIns="45720">
            <a:spAutoFit/>
          </a:bodyPr>
          <a:p>
            <a:pPr>
              <a:lnSpc>
                <a:spcPct val="100000"/>
              </a:lnSpc>
            </a:pPr>
            <a:r>
              <a:rPr b="0" lang="en-US" sz="1600" spc="-1" strike="noStrike">
                <a:solidFill>
                  <a:srgbClr val="262626"/>
                </a:solidFill>
                <a:latin typeface="Calibri Light"/>
                <a:ea typeface="Calibri Light"/>
              </a:rPr>
              <a:t>Pick a challenge to solve! Your idea may address one or many of the pain points and opportunities of that challenge. </a:t>
            </a:r>
            <a:endParaRPr b="0" lang="en-US" sz="1600" spc="-1" strike="noStrike">
              <a:latin typeface="Arial"/>
            </a:endParaRPr>
          </a:p>
        </p:txBody>
      </p:sp>
      <p:sp>
        <p:nvSpPr>
          <p:cNvPr id="89" name="CustomShape 4"/>
          <p:cNvSpPr/>
          <p:nvPr/>
        </p:nvSpPr>
        <p:spPr>
          <a:xfrm>
            <a:off x="269640" y="985320"/>
            <a:ext cx="4124520" cy="457560"/>
          </a:xfrm>
          <a:prstGeom prst="rect">
            <a:avLst/>
          </a:prstGeom>
          <a:noFill/>
          <a:ln w="12600">
            <a:noFill/>
          </a:ln>
        </p:spPr>
        <p:style>
          <a:lnRef idx="0"/>
          <a:fillRef idx="0"/>
          <a:effectRef idx="0"/>
          <a:fontRef idx="minor"/>
        </p:style>
        <p:txBody>
          <a:bodyPr lIns="45720" rIns="45720">
            <a:spAutoFit/>
          </a:bodyPr>
          <a:p>
            <a:pPr>
              <a:lnSpc>
                <a:spcPct val="100000"/>
              </a:lnSpc>
            </a:pPr>
            <a:r>
              <a:rPr b="1" lang="en-US" sz="2400" spc="-1" strike="noStrike">
                <a:solidFill>
                  <a:srgbClr val="000000"/>
                </a:solidFill>
                <a:latin typeface="Calibri"/>
                <a:ea typeface="Calibri"/>
              </a:rPr>
              <a:t>Find out about the challenges</a:t>
            </a:r>
            <a:endParaRPr b="0" lang="en-US" sz="2400" spc="-1" strike="noStrike">
              <a:latin typeface="Arial"/>
            </a:endParaRPr>
          </a:p>
        </p:txBody>
      </p:sp>
      <p:sp>
        <p:nvSpPr>
          <p:cNvPr id="90" name="CustomShape 5"/>
          <p:cNvSpPr/>
          <p:nvPr/>
        </p:nvSpPr>
        <p:spPr>
          <a:xfrm>
            <a:off x="269640" y="1493280"/>
            <a:ext cx="4124520" cy="1308600"/>
          </a:xfrm>
          <a:prstGeom prst="rect">
            <a:avLst/>
          </a:prstGeom>
          <a:noFill/>
          <a:ln w="12600">
            <a:noFill/>
          </a:ln>
        </p:spPr>
        <p:style>
          <a:lnRef idx="0"/>
          <a:fillRef idx="0"/>
          <a:effectRef idx="0"/>
          <a:fontRef idx="minor"/>
        </p:style>
        <p:txBody>
          <a:bodyPr lIns="45720" rIns="45720">
            <a:spAutoFit/>
          </a:bodyPr>
          <a:p>
            <a:pPr>
              <a:lnSpc>
                <a:spcPct val="100000"/>
              </a:lnSpc>
            </a:pPr>
            <a:r>
              <a:rPr b="0" lang="en-US" sz="1600" spc="-1" strike="noStrike">
                <a:solidFill>
                  <a:srgbClr val="262626"/>
                </a:solidFill>
                <a:latin typeface="Calibri Light"/>
                <a:ea typeface="Calibri Light"/>
              </a:rPr>
              <a:t>Check out the challenge statement videos and info briefs to better understand the challenges. Feel free to ask us via the platform. There are additional guides, FAQs, marking rubrics, and resources on the platform for more information. </a:t>
            </a:r>
            <a:endParaRPr b="0" lang="en-US" sz="1600" spc="-1" strike="noStrike">
              <a:latin typeface="Arial"/>
            </a:endParaRPr>
          </a:p>
        </p:txBody>
      </p:sp>
      <p:sp>
        <p:nvSpPr>
          <p:cNvPr id="91" name="CustomShape 6"/>
          <p:cNvSpPr/>
          <p:nvPr/>
        </p:nvSpPr>
        <p:spPr>
          <a:xfrm>
            <a:off x="282240" y="4746240"/>
            <a:ext cx="2233800" cy="45756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2400" spc="-1" strike="noStrike">
                <a:solidFill>
                  <a:srgbClr val="000000"/>
                </a:solidFill>
                <a:latin typeface="Calibri"/>
                <a:ea typeface="Calibri"/>
              </a:rPr>
              <a:t>Follow this guide</a:t>
            </a:r>
            <a:endParaRPr b="0" lang="en-US" sz="2400" spc="-1" strike="noStrike">
              <a:latin typeface="Arial"/>
            </a:endParaRPr>
          </a:p>
        </p:txBody>
      </p:sp>
      <p:sp>
        <p:nvSpPr>
          <p:cNvPr id="92" name="CustomShape 7"/>
          <p:cNvSpPr/>
          <p:nvPr/>
        </p:nvSpPr>
        <p:spPr>
          <a:xfrm>
            <a:off x="269640" y="5203440"/>
            <a:ext cx="4124520" cy="821880"/>
          </a:xfrm>
          <a:prstGeom prst="rect">
            <a:avLst/>
          </a:prstGeom>
          <a:noFill/>
          <a:ln w="12600">
            <a:noFill/>
          </a:ln>
        </p:spPr>
        <p:style>
          <a:lnRef idx="0"/>
          <a:fillRef idx="0"/>
          <a:effectRef idx="0"/>
          <a:fontRef idx="minor"/>
        </p:style>
        <p:txBody>
          <a:bodyPr lIns="45720" rIns="45720">
            <a:spAutoFit/>
          </a:bodyPr>
          <a:p>
            <a:pPr>
              <a:lnSpc>
                <a:spcPct val="100000"/>
              </a:lnSpc>
            </a:pPr>
            <a:r>
              <a:rPr b="0" lang="en-US" sz="1600" spc="-1" strike="noStrike">
                <a:solidFill>
                  <a:srgbClr val="262626"/>
                </a:solidFill>
                <a:latin typeface="Calibri Light"/>
                <a:ea typeface="Calibri Light"/>
              </a:rPr>
              <a:t>We recommend this, but do not let this kill your creativity. Follow your own style if it suits you better. </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342000" y="249120"/>
            <a:ext cx="4633200" cy="157104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Here’s what you could do to make an impact</a:t>
            </a:r>
            <a:endParaRPr b="0" lang="en-US" sz="3600" spc="-1" strike="noStrike">
              <a:latin typeface="Arial"/>
            </a:endParaRPr>
          </a:p>
        </p:txBody>
      </p:sp>
      <p:pic>
        <p:nvPicPr>
          <p:cNvPr id="94" name="Picture 5" descr=""/>
          <p:cNvPicPr/>
          <p:nvPr/>
        </p:nvPicPr>
        <p:blipFill>
          <a:blip r:embed="rId1"/>
          <a:stretch/>
        </p:blipFill>
        <p:spPr>
          <a:xfrm>
            <a:off x="6176520" y="0"/>
            <a:ext cx="2967120" cy="6857640"/>
          </a:xfrm>
          <a:prstGeom prst="rect">
            <a:avLst/>
          </a:prstGeom>
          <a:ln w="12600">
            <a:noFill/>
          </a:ln>
        </p:spPr>
      </p:pic>
      <p:sp>
        <p:nvSpPr>
          <p:cNvPr id="95" name="CustomShape 2"/>
          <p:cNvSpPr/>
          <p:nvPr/>
        </p:nvSpPr>
        <p:spPr>
          <a:xfrm>
            <a:off x="366120" y="1974240"/>
            <a:ext cx="2831040" cy="36612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1800" spc="-1" strike="noStrike">
                <a:solidFill>
                  <a:srgbClr val="000000"/>
                </a:solidFill>
                <a:latin typeface="Calibri"/>
                <a:ea typeface="Calibri"/>
              </a:rPr>
              <a:t>Tell a great story about value</a:t>
            </a:r>
            <a:endParaRPr b="0" lang="en-US" sz="1800" spc="-1" strike="noStrike">
              <a:latin typeface="Arial"/>
            </a:endParaRPr>
          </a:p>
        </p:txBody>
      </p:sp>
      <p:sp>
        <p:nvSpPr>
          <p:cNvPr id="96" name="CustomShape 3"/>
          <p:cNvSpPr/>
          <p:nvPr/>
        </p:nvSpPr>
        <p:spPr>
          <a:xfrm>
            <a:off x="4339080" y="5077800"/>
            <a:ext cx="563760" cy="184212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1500" spc="-1" strike="noStrike">
                <a:solidFill>
                  <a:srgbClr val="ffffff"/>
                </a:solidFill>
                <a:latin typeface="Arial"/>
                <a:ea typeface="Arial"/>
              </a:rPr>
              <a:t>“</a:t>
            </a:r>
            <a:endParaRPr b="0" lang="en-US" sz="11500" spc="-1" strike="noStrike">
              <a:latin typeface="Arial"/>
            </a:endParaRPr>
          </a:p>
        </p:txBody>
      </p:sp>
      <p:sp>
        <p:nvSpPr>
          <p:cNvPr id="97" name="CustomShape 4"/>
          <p:cNvSpPr/>
          <p:nvPr/>
        </p:nvSpPr>
        <p:spPr>
          <a:xfrm>
            <a:off x="365400" y="5026320"/>
            <a:ext cx="1198800" cy="36612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1800" spc="-1" strike="noStrike">
                <a:solidFill>
                  <a:srgbClr val="000000"/>
                </a:solidFill>
                <a:latin typeface="Calibri"/>
                <a:ea typeface="Calibri"/>
              </a:rPr>
              <a:t>Be creative </a:t>
            </a:r>
            <a:endParaRPr b="0" lang="en-US" sz="1800" spc="-1" strike="noStrike">
              <a:latin typeface="Arial"/>
            </a:endParaRPr>
          </a:p>
        </p:txBody>
      </p:sp>
      <p:sp>
        <p:nvSpPr>
          <p:cNvPr id="98" name="CustomShape 5"/>
          <p:cNvSpPr/>
          <p:nvPr/>
        </p:nvSpPr>
        <p:spPr>
          <a:xfrm>
            <a:off x="342000" y="3758400"/>
            <a:ext cx="4805640" cy="1065240"/>
          </a:xfrm>
          <a:prstGeom prst="rect">
            <a:avLst/>
          </a:prstGeom>
          <a:noFill/>
          <a:ln w="12600">
            <a:noFill/>
          </a:ln>
        </p:spPr>
        <p:style>
          <a:lnRef idx="0"/>
          <a:fillRef idx="0"/>
          <a:effectRef idx="0"/>
          <a:fontRef idx="minor"/>
        </p:style>
        <p:txBody>
          <a:bodyPr lIns="45720" rIns="45720">
            <a:spAutoFit/>
          </a:bodyPr>
          <a:p>
            <a:pPr>
              <a:lnSpc>
                <a:spcPct val="100000"/>
              </a:lnSpc>
            </a:pPr>
            <a:r>
              <a:rPr b="0" lang="en-US" sz="1600" spc="-1" strike="noStrike">
                <a:solidFill>
                  <a:srgbClr val="262626"/>
                </a:solidFill>
                <a:latin typeface="Calibri Light"/>
                <a:ea typeface="Calibri Light"/>
              </a:rPr>
              <a:t>Technology and innovation are critical parts! But your ideas must too be contexutalised to our use case, and function in tandem with business, operational and strategic considerations. </a:t>
            </a:r>
            <a:endParaRPr b="0" lang="en-US" sz="1600" spc="-1" strike="noStrike">
              <a:latin typeface="Arial"/>
            </a:endParaRPr>
          </a:p>
        </p:txBody>
      </p:sp>
      <p:pic>
        <p:nvPicPr>
          <p:cNvPr id="99" name="Picture 18" descr=""/>
          <p:cNvPicPr/>
          <p:nvPr/>
        </p:nvPicPr>
        <p:blipFill>
          <a:blip r:embed="rId2"/>
          <a:stretch/>
        </p:blipFill>
        <p:spPr>
          <a:xfrm>
            <a:off x="75960" y="6435000"/>
            <a:ext cx="888480" cy="369720"/>
          </a:xfrm>
          <a:prstGeom prst="rect">
            <a:avLst/>
          </a:prstGeom>
          <a:ln w="12600">
            <a:noFill/>
          </a:ln>
        </p:spPr>
      </p:pic>
      <p:sp>
        <p:nvSpPr>
          <p:cNvPr id="100" name="CustomShape 6"/>
          <p:cNvSpPr/>
          <p:nvPr/>
        </p:nvSpPr>
        <p:spPr>
          <a:xfrm>
            <a:off x="5462280" y="4278960"/>
            <a:ext cx="3146400" cy="1353600"/>
          </a:xfrm>
          <a:prstGeom prst="rect">
            <a:avLst/>
          </a:prstGeom>
          <a:solidFill>
            <a:srgbClr val="0e1e63"/>
          </a:solidFill>
          <a:ln w="12600">
            <a:noFill/>
          </a:ln>
        </p:spPr>
        <p:style>
          <a:lnRef idx="0"/>
          <a:fillRef idx="0"/>
          <a:effectRef idx="0"/>
          <a:fontRef idx="minor"/>
        </p:style>
      </p:sp>
      <p:sp>
        <p:nvSpPr>
          <p:cNvPr id="101" name="CustomShape 7"/>
          <p:cNvSpPr/>
          <p:nvPr/>
        </p:nvSpPr>
        <p:spPr>
          <a:xfrm>
            <a:off x="5617440" y="4176000"/>
            <a:ext cx="563760" cy="184212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1500" spc="-1" strike="noStrike">
                <a:solidFill>
                  <a:srgbClr val="ffffff"/>
                </a:solidFill>
                <a:latin typeface="Arial"/>
                <a:ea typeface="Arial"/>
              </a:rPr>
              <a:t>“</a:t>
            </a:r>
            <a:endParaRPr b="0" lang="en-US" sz="11500" spc="-1" strike="noStrike">
              <a:latin typeface="Arial"/>
            </a:endParaRPr>
          </a:p>
        </p:txBody>
      </p:sp>
      <p:sp>
        <p:nvSpPr>
          <p:cNvPr id="102" name="CustomShape 8"/>
          <p:cNvSpPr/>
          <p:nvPr/>
        </p:nvSpPr>
        <p:spPr>
          <a:xfrm>
            <a:off x="6253920" y="4482360"/>
            <a:ext cx="2509920" cy="82044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600" spc="-1" strike="noStrike">
                <a:solidFill>
                  <a:srgbClr val="ffffff"/>
                </a:solidFill>
                <a:latin typeface="Calibri Light"/>
                <a:ea typeface="Calibri Light"/>
              </a:rPr>
              <a:t>My one and only advise for you guys is …….</a:t>
            </a:r>
            <a:endParaRPr b="0" lang="en-US" sz="1600" spc="-1" strike="noStrike">
              <a:latin typeface="Arial"/>
            </a:endParaRPr>
          </a:p>
          <a:p>
            <a:pPr>
              <a:lnSpc>
                <a:spcPct val="100000"/>
              </a:lnSpc>
            </a:pPr>
            <a:r>
              <a:rPr b="0" lang="en-US" sz="1600" spc="-1" strike="noStrike">
                <a:solidFill>
                  <a:srgbClr val="ffffff"/>
                </a:solidFill>
                <a:latin typeface="Calibri Light"/>
                <a:ea typeface="Calibri Light"/>
              </a:rPr>
              <a:t>- Jerome Thil</a:t>
            </a:r>
            <a:endParaRPr b="0" lang="en-US" sz="1600" spc="-1" strike="noStrike">
              <a:latin typeface="Arial"/>
            </a:endParaRPr>
          </a:p>
        </p:txBody>
      </p:sp>
      <p:sp>
        <p:nvSpPr>
          <p:cNvPr id="103" name="CustomShape 9"/>
          <p:cNvSpPr/>
          <p:nvPr/>
        </p:nvSpPr>
        <p:spPr>
          <a:xfrm>
            <a:off x="342000" y="2358360"/>
            <a:ext cx="5275080" cy="821880"/>
          </a:xfrm>
          <a:prstGeom prst="rect">
            <a:avLst/>
          </a:prstGeom>
          <a:noFill/>
          <a:ln w="12600">
            <a:noFill/>
          </a:ln>
        </p:spPr>
        <p:style>
          <a:lnRef idx="0"/>
          <a:fillRef idx="0"/>
          <a:effectRef idx="0"/>
          <a:fontRef idx="minor"/>
        </p:style>
        <p:txBody>
          <a:bodyPr lIns="45720" rIns="45720">
            <a:spAutoFit/>
          </a:bodyPr>
          <a:p>
            <a:pPr>
              <a:lnSpc>
                <a:spcPct val="100000"/>
              </a:lnSpc>
            </a:pPr>
            <a:r>
              <a:rPr b="0" lang="en-US" sz="1600" spc="-1" strike="noStrike">
                <a:solidFill>
                  <a:srgbClr val="262626"/>
                </a:solidFill>
                <a:latin typeface="Calibri Light"/>
                <a:ea typeface="Calibri Light"/>
              </a:rPr>
              <a:t>Clearly show us how your idea unlocks value and addresses the challenge. Look from various angles and think about the gaps to address. Make your idea relevant and impactful. </a:t>
            </a:r>
            <a:endParaRPr b="0" lang="en-US" sz="1600" spc="-1" strike="noStrike">
              <a:latin typeface="Arial"/>
            </a:endParaRPr>
          </a:p>
        </p:txBody>
      </p:sp>
      <p:sp>
        <p:nvSpPr>
          <p:cNvPr id="104" name="CustomShape 10"/>
          <p:cNvSpPr/>
          <p:nvPr/>
        </p:nvSpPr>
        <p:spPr>
          <a:xfrm>
            <a:off x="360720" y="3426840"/>
            <a:ext cx="3234960" cy="36612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1800" spc="-1" strike="noStrike">
                <a:solidFill>
                  <a:srgbClr val="000000"/>
                </a:solidFill>
                <a:latin typeface="Calibri"/>
                <a:ea typeface="Calibri"/>
              </a:rPr>
              <a:t>It’s not just about the technology</a:t>
            </a:r>
            <a:endParaRPr b="0" lang="en-US" sz="1800" spc="-1" strike="noStrike">
              <a:latin typeface="Arial"/>
            </a:endParaRPr>
          </a:p>
        </p:txBody>
      </p:sp>
      <p:sp>
        <p:nvSpPr>
          <p:cNvPr id="105" name="CustomShape 11"/>
          <p:cNvSpPr/>
          <p:nvPr/>
        </p:nvSpPr>
        <p:spPr>
          <a:xfrm>
            <a:off x="359280" y="5423040"/>
            <a:ext cx="4805640" cy="578520"/>
          </a:xfrm>
          <a:prstGeom prst="rect">
            <a:avLst/>
          </a:prstGeom>
          <a:noFill/>
          <a:ln w="12600">
            <a:noFill/>
          </a:ln>
        </p:spPr>
        <p:style>
          <a:lnRef idx="0"/>
          <a:fillRef idx="0"/>
          <a:effectRef idx="0"/>
          <a:fontRef idx="minor"/>
        </p:style>
        <p:txBody>
          <a:bodyPr lIns="45720" rIns="45720">
            <a:spAutoFit/>
          </a:bodyPr>
          <a:p>
            <a:pPr>
              <a:lnSpc>
                <a:spcPct val="100000"/>
              </a:lnSpc>
            </a:pPr>
            <a:r>
              <a:rPr b="0" lang="en-US" sz="1600" spc="-1" strike="noStrike">
                <a:solidFill>
                  <a:srgbClr val="262626"/>
                </a:solidFill>
                <a:latin typeface="Calibri Light"/>
                <a:ea typeface="Calibri Light"/>
              </a:rPr>
              <a:t>Present your idea in creative ways, make use of visuals, and try your very best to wow us! Do not hold back. </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Some elements you could have</a:t>
            </a:r>
            <a:endParaRPr b="0" lang="en-US" sz="3600" spc="-1" strike="noStrike">
              <a:latin typeface="Arial"/>
            </a:endParaRPr>
          </a:p>
        </p:txBody>
      </p:sp>
      <p:sp>
        <p:nvSpPr>
          <p:cNvPr id="107" name="CustomShape 2"/>
          <p:cNvSpPr/>
          <p:nvPr/>
        </p:nvSpPr>
        <p:spPr>
          <a:xfrm>
            <a:off x="4525920" y="3000600"/>
            <a:ext cx="3377880" cy="1672920"/>
          </a:xfrm>
          <a:prstGeom prst="rect">
            <a:avLst/>
          </a:prstGeom>
          <a:solidFill>
            <a:srgbClr val="0e1e63"/>
          </a:solidFill>
          <a:ln w="12600">
            <a:noFill/>
          </a:ln>
        </p:spPr>
        <p:style>
          <a:lnRef idx="0"/>
          <a:fillRef idx="0"/>
          <a:effectRef idx="0"/>
          <a:fontRef idx="minor"/>
        </p:style>
      </p:sp>
      <p:sp>
        <p:nvSpPr>
          <p:cNvPr id="108" name="CustomShape 3"/>
          <p:cNvSpPr/>
          <p:nvPr/>
        </p:nvSpPr>
        <p:spPr>
          <a:xfrm>
            <a:off x="995040" y="1195560"/>
            <a:ext cx="1612440" cy="1672920"/>
          </a:xfrm>
          <a:prstGeom prst="rect">
            <a:avLst/>
          </a:prstGeom>
          <a:solidFill>
            <a:schemeClr val="bg1">
              <a:lumMod val="65000"/>
            </a:schemeClr>
          </a:solidFill>
          <a:ln w="12600">
            <a:noFill/>
          </a:ln>
        </p:spPr>
        <p:style>
          <a:lnRef idx="0"/>
          <a:fillRef idx="0"/>
          <a:effectRef idx="0"/>
          <a:fontRef idx="minor"/>
        </p:style>
      </p:sp>
      <p:sp>
        <p:nvSpPr>
          <p:cNvPr id="109" name="CustomShape 4"/>
          <p:cNvSpPr/>
          <p:nvPr/>
        </p:nvSpPr>
        <p:spPr>
          <a:xfrm>
            <a:off x="4726080" y="3220560"/>
            <a:ext cx="2962440" cy="130644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600" spc="-1" strike="noStrike">
                <a:solidFill>
                  <a:srgbClr val="ffffff"/>
                </a:solidFill>
                <a:latin typeface="Calibri Light"/>
                <a:ea typeface="Calibri Light"/>
              </a:rPr>
              <a:t>Feel free to deviate or mix &amp; match from the format if needed. You may need more, less or entirely different slides depending on your idea. </a:t>
            </a:r>
            <a:endParaRPr b="0" lang="en-US" sz="1600" spc="-1" strike="noStrike">
              <a:latin typeface="Arial"/>
            </a:endParaRPr>
          </a:p>
        </p:txBody>
      </p:sp>
      <p:sp>
        <p:nvSpPr>
          <p:cNvPr id="110" name="CustomShape 5"/>
          <p:cNvSpPr/>
          <p:nvPr/>
        </p:nvSpPr>
        <p:spPr>
          <a:xfrm>
            <a:off x="2760480" y="1195560"/>
            <a:ext cx="1612440" cy="1672920"/>
          </a:xfrm>
          <a:prstGeom prst="rect">
            <a:avLst/>
          </a:prstGeom>
          <a:solidFill>
            <a:srgbClr val="f2f2f2"/>
          </a:solidFill>
          <a:ln w="12600">
            <a:noFill/>
          </a:ln>
        </p:spPr>
        <p:style>
          <a:lnRef idx="0"/>
          <a:fillRef idx="0"/>
          <a:effectRef idx="0"/>
          <a:fontRef idx="minor"/>
        </p:style>
      </p:sp>
      <p:sp>
        <p:nvSpPr>
          <p:cNvPr id="111" name="CustomShape 6"/>
          <p:cNvSpPr/>
          <p:nvPr/>
        </p:nvSpPr>
        <p:spPr>
          <a:xfrm>
            <a:off x="4525920" y="1195560"/>
            <a:ext cx="1612440" cy="1672920"/>
          </a:xfrm>
          <a:prstGeom prst="rect">
            <a:avLst/>
          </a:prstGeom>
          <a:solidFill>
            <a:srgbClr val="f2f2f2"/>
          </a:solidFill>
          <a:ln w="12600">
            <a:noFill/>
          </a:ln>
        </p:spPr>
        <p:style>
          <a:lnRef idx="0"/>
          <a:fillRef idx="0"/>
          <a:effectRef idx="0"/>
          <a:fontRef idx="minor"/>
        </p:style>
      </p:sp>
      <p:sp>
        <p:nvSpPr>
          <p:cNvPr id="112" name="CustomShape 7"/>
          <p:cNvSpPr/>
          <p:nvPr/>
        </p:nvSpPr>
        <p:spPr>
          <a:xfrm>
            <a:off x="6291000" y="1195560"/>
            <a:ext cx="1612440" cy="1672920"/>
          </a:xfrm>
          <a:prstGeom prst="rect">
            <a:avLst/>
          </a:prstGeom>
          <a:solidFill>
            <a:srgbClr val="f2f2f2"/>
          </a:solidFill>
          <a:ln w="12600">
            <a:noFill/>
          </a:ln>
        </p:spPr>
        <p:style>
          <a:lnRef idx="0"/>
          <a:fillRef idx="0"/>
          <a:effectRef idx="0"/>
          <a:fontRef idx="minor"/>
        </p:style>
      </p:sp>
      <p:sp>
        <p:nvSpPr>
          <p:cNvPr id="113" name="CustomShape 8"/>
          <p:cNvSpPr/>
          <p:nvPr/>
        </p:nvSpPr>
        <p:spPr>
          <a:xfrm>
            <a:off x="995040" y="3000600"/>
            <a:ext cx="1612440" cy="1672920"/>
          </a:xfrm>
          <a:prstGeom prst="rect">
            <a:avLst/>
          </a:prstGeom>
          <a:solidFill>
            <a:srgbClr val="f2f2f2"/>
          </a:solidFill>
          <a:ln w="12600">
            <a:noFill/>
          </a:ln>
        </p:spPr>
        <p:style>
          <a:lnRef idx="0"/>
          <a:fillRef idx="0"/>
          <a:effectRef idx="0"/>
          <a:fontRef idx="minor"/>
        </p:style>
      </p:sp>
      <p:sp>
        <p:nvSpPr>
          <p:cNvPr id="114" name="CustomShape 9"/>
          <p:cNvSpPr/>
          <p:nvPr/>
        </p:nvSpPr>
        <p:spPr>
          <a:xfrm>
            <a:off x="2760480" y="3000600"/>
            <a:ext cx="1612440" cy="1672920"/>
          </a:xfrm>
          <a:prstGeom prst="rect">
            <a:avLst/>
          </a:prstGeom>
          <a:solidFill>
            <a:srgbClr val="f2f2f2"/>
          </a:solidFill>
          <a:ln w="12600">
            <a:noFill/>
          </a:ln>
        </p:spPr>
        <p:style>
          <a:lnRef idx="0"/>
          <a:fillRef idx="0"/>
          <a:effectRef idx="0"/>
          <a:fontRef idx="minor"/>
        </p:style>
      </p:sp>
      <p:sp>
        <p:nvSpPr>
          <p:cNvPr id="115" name="CustomShape 10"/>
          <p:cNvSpPr/>
          <p:nvPr/>
        </p:nvSpPr>
        <p:spPr>
          <a:xfrm>
            <a:off x="995040" y="4805640"/>
            <a:ext cx="1612440" cy="1672920"/>
          </a:xfrm>
          <a:prstGeom prst="rect">
            <a:avLst/>
          </a:prstGeom>
          <a:solidFill>
            <a:srgbClr val="f2f2f2"/>
          </a:solidFill>
          <a:ln w="12600">
            <a:noFill/>
          </a:ln>
        </p:spPr>
        <p:style>
          <a:lnRef idx="0"/>
          <a:fillRef idx="0"/>
          <a:effectRef idx="0"/>
          <a:fontRef idx="minor"/>
        </p:style>
      </p:sp>
      <p:sp>
        <p:nvSpPr>
          <p:cNvPr id="116" name="CustomShape 11"/>
          <p:cNvSpPr/>
          <p:nvPr/>
        </p:nvSpPr>
        <p:spPr>
          <a:xfrm>
            <a:off x="2760480" y="4805640"/>
            <a:ext cx="1612440" cy="1672920"/>
          </a:xfrm>
          <a:prstGeom prst="rect">
            <a:avLst/>
          </a:prstGeom>
          <a:solidFill>
            <a:srgbClr val="f2f2f2"/>
          </a:solidFill>
          <a:ln w="12600">
            <a:noFill/>
          </a:ln>
        </p:spPr>
        <p:style>
          <a:lnRef idx="0"/>
          <a:fillRef idx="0"/>
          <a:effectRef idx="0"/>
          <a:fontRef idx="minor"/>
        </p:style>
      </p:sp>
      <p:sp>
        <p:nvSpPr>
          <p:cNvPr id="117" name="CustomShape 12"/>
          <p:cNvSpPr/>
          <p:nvPr/>
        </p:nvSpPr>
        <p:spPr>
          <a:xfrm>
            <a:off x="4525920" y="4805640"/>
            <a:ext cx="1612440" cy="1672920"/>
          </a:xfrm>
          <a:prstGeom prst="rect">
            <a:avLst/>
          </a:prstGeom>
          <a:solidFill>
            <a:srgbClr val="f2f2f2"/>
          </a:solidFill>
          <a:ln w="12600">
            <a:noFill/>
          </a:ln>
        </p:spPr>
        <p:style>
          <a:lnRef idx="0"/>
          <a:fillRef idx="0"/>
          <a:effectRef idx="0"/>
          <a:fontRef idx="minor"/>
        </p:style>
      </p:sp>
      <p:sp>
        <p:nvSpPr>
          <p:cNvPr id="118" name="CustomShape 13"/>
          <p:cNvSpPr/>
          <p:nvPr/>
        </p:nvSpPr>
        <p:spPr>
          <a:xfrm>
            <a:off x="6291000" y="4805640"/>
            <a:ext cx="1612440" cy="1672920"/>
          </a:xfrm>
          <a:prstGeom prst="rect">
            <a:avLst/>
          </a:prstGeom>
          <a:solidFill>
            <a:srgbClr val="f2f2f2"/>
          </a:solidFill>
          <a:ln w="12600">
            <a:noFill/>
          </a:ln>
        </p:spPr>
        <p:style>
          <a:lnRef idx="0"/>
          <a:fillRef idx="0"/>
          <a:effectRef idx="0"/>
          <a:fontRef idx="minor"/>
        </p:style>
      </p:sp>
      <p:pic>
        <p:nvPicPr>
          <p:cNvPr id="119" name="Picture 48" descr=""/>
          <p:cNvPicPr/>
          <p:nvPr/>
        </p:nvPicPr>
        <p:blipFill>
          <a:blip r:embed="rId1"/>
          <a:stretch/>
        </p:blipFill>
        <p:spPr>
          <a:xfrm>
            <a:off x="75960" y="6435000"/>
            <a:ext cx="888480" cy="369720"/>
          </a:xfrm>
          <a:prstGeom prst="rect">
            <a:avLst/>
          </a:prstGeom>
          <a:ln w="12600">
            <a:noFill/>
          </a:ln>
        </p:spPr>
      </p:pic>
      <p:sp>
        <p:nvSpPr>
          <p:cNvPr id="120" name="CustomShape 14"/>
          <p:cNvSpPr/>
          <p:nvPr/>
        </p:nvSpPr>
        <p:spPr>
          <a:xfrm>
            <a:off x="2764800" y="2075040"/>
            <a:ext cx="1551600" cy="27288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Introduce your team</a:t>
            </a:r>
            <a:endParaRPr b="0" lang="en-US" sz="1200" spc="-1" strike="noStrike">
              <a:latin typeface="Arial"/>
            </a:endParaRPr>
          </a:p>
        </p:txBody>
      </p:sp>
      <p:sp>
        <p:nvSpPr>
          <p:cNvPr id="121" name="CustomShape 15"/>
          <p:cNvSpPr/>
          <p:nvPr/>
        </p:nvSpPr>
        <p:spPr>
          <a:xfrm>
            <a:off x="1521000" y="1455120"/>
            <a:ext cx="560520" cy="394560"/>
          </a:xfrm>
          <a:prstGeom prst="rect">
            <a:avLst/>
          </a:prstGeom>
          <a:noFill/>
          <a:ln w="12600">
            <a:noFill/>
          </a:ln>
        </p:spPr>
        <p:style>
          <a:lnRef idx="0"/>
          <a:fillRef idx="0"/>
          <a:effectRef idx="0"/>
          <a:fontRef idx="minor"/>
        </p:style>
        <p:txBody>
          <a:bodyPr wrap="none" lIns="45720" rIns="45720" tIns="45000" bIns="45000">
            <a:spAutoFit/>
          </a:bodyPr>
          <a:p>
            <a:pPr algn="ctr">
              <a:lnSpc>
                <a:spcPct val="100000"/>
              </a:lnSpc>
            </a:pPr>
            <a:r>
              <a:rPr b="1" lang="en-US" sz="2000" spc="-1" strike="noStrike">
                <a:solidFill>
                  <a:srgbClr val="000000"/>
                </a:solidFill>
                <a:latin typeface="Calibri"/>
                <a:ea typeface="Calibri"/>
              </a:rPr>
              <a:t>Title</a:t>
            </a:r>
            <a:endParaRPr b="0" lang="en-US" sz="2000" spc="-1" strike="noStrike">
              <a:latin typeface="Arial"/>
            </a:endParaRPr>
          </a:p>
        </p:txBody>
      </p:sp>
      <p:sp>
        <p:nvSpPr>
          <p:cNvPr id="122" name="Line 16"/>
          <p:cNvSpPr/>
          <p:nvPr/>
        </p:nvSpPr>
        <p:spPr>
          <a:xfrm>
            <a:off x="1486800" y="1956960"/>
            <a:ext cx="640080" cy="0"/>
          </a:xfrm>
          <a:prstGeom prst="line">
            <a:avLst/>
          </a:prstGeom>
          <a:ln w="6480">
            <a:solidFill>
              <a:srgbClr val="808080"/>
            </a:solidFill>
            <a:miter/>
          </a:ln>
        </p:spPr>
        <p:style>
          <a:lnRef idx="0"/>
          <a:fillRef idx="0"/>
          <a:effectRef idx="0"/>
          <a:fontRef idx="minor"/>
        </p:style>
      </p:sp>
      <p:sp>
        <p:nvSpPr>
          <p:cNvPr id="123" name="CustomShape 17"/>
          <p:cNvSpPr/>
          <p:nvPr/>
        </p:nvSpPr>
        <p:spPr>
          <a:xfrm>
            <a:off x="4556160" y="2041920"/>
            <a:ext cx="1551600" cy="8197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What is the opportunity or problem you want to solve? </a:t>
            </a:r>
            <a:endParaRPr b="0" lang="en-US" sz="1200" spc="-1" strike="noStrike">
              <a:latin typeface="Arial"/>
            </a:endParaRPr>
          </a:p>
        </p:txBody>
      </p:sp>
      <p:sp>
        <p:nvSpPr>
          <p:cNvPr id="124" name="CustomShape 18"/>
          <p:cNvSpPr/>
          <p:nvPr/>
        </p:nvSpPr>
        <p:spPr>
          <a:xfrm>
            <a:off x="4838400" y="1447560"/>
            <a:ext cx="987120" cy="394560"/>
          </a:xfrm>
          <a:prstGeom prst="rect">
            <a:avLst/>
          </a:prstGeom>
          <a:noFill/>
          <a:ln w="12600">
            <a:noFill/>
          </a:ln>
        </p:spPr>
        <p:style>
          <a:lnRef idx="0"/>
          <a:fillRef idx="0"/>
          <a:effectRef idx="0"/>
          <a:fontRef idx="minor"/>
        </p:style>
        <p:txBody>
          <a:bodyPr wrap="none" lIns="45720" rIns="45720" tIns="45000" bIns="45000">
            <a:spAutoFit/>
          </a:bodyPr>
          <a:p>
            <a:pPr algn="ctr">
              <a:lnSpc>
                <a:spcPct val="100000"/>
              </a:lnSpc>
            </a:pPr>
            <a:r>
              <a:rPr b="1" lang="en-US" sz="2000" spc="-1" strike="noStrike">
                <a:solidFill>
                  <a:srgbClr val="000000"/>
                </a:solidFill>
                <a:latin typeface="Calibri"/>
                <a:ea typeface="Calibri"/>
              </a:rPr>
              <a:t>Problem</a:t>
            </a:r>
            <a:endParaRPr b="0" lang="en-US" sz="2000" spc="-1" strike="noStrike">
              <a:latin typeface="Arial"/>
            </a:endParaRPr>
          </a:p>
        </p:txBody>
      </p:sp>
      <p:sp>
        <p:nvSpPr>
          <p:cNvPr id="125" name="Line 19"/>
          <p:cNvSpPr/>
          <p:nvPr/>
        </p:nvSpPr>
        <p:spPr>
          <a:xfrm>
            <a:off x="3246840" y="1956960"/>
            <a:ext cx="640080" cy="0"/>
          </a:xfrm>
          <a:prstGeom prst="line">
            <a:avLst/>
          </a:prstGeom>
          <a:ln w="6480">
            <a:solidFill>
              <a:srgbClr val="808080"/>
            </a:solidFill>
            <a:miter/>
          </a:ln>
        </p:spPr>
        <p:style>
          <a:lnRef idx="0"/>
          <a:fillRef idx="0"/>
          <a:effectRef idx="0"/>
          <a:fontRef idx="minor"/>
        </p:style>
      </p:sp>
      <p:sp>
        <p:nvSpPr>
          <p:cNvPr id="126" name="CustomShape 20"/>
          <p:cNvSpPr/>
          <p:nvPr/>
        </p:nvSpPr>
        <p:spPr>
          <a:xfrm>
            <a:off x="6314040" y="2014560"/>
            <a:ext cx="1551600" cy="82044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Tell us about your research, hypothesis, insights, surveys, market study etc.</a:t>
            </a:r>
            <a:endParaRPr b="0" lang="en-US" sz="1200" spc="-1" strike="noStrike">
              <a:latin typeface="Arial"/>
            </a:endParaRPr>
          </a:p>
        </p:txBody>
      </p:sp>
      <p:sp>
        <p:nvSpPr>
          <p:cNvPr id="127" name="CustomShape 21"/>
          <p:cNvSpPr/>
          <p:nvPr/>
        </p:nvSpPr>
        <p:spPr>
          <a:xfrm>
            <a:off x="3263040" y="1455120"/>
            <a:ext cx="607680" cy="394560"/>
          </a:xfrm>
          <a:prstGeom prst="rect">
            <a:avLst/>
          </a:prstGeom>
          <a:noFill/>
          <a:ln w="12600">
            <a:noFill/>
          </a:ln>
        </p:spPr>
        <p:style>
          <a:lnRef idx="0"/>
          <a:fillRef idx="0"/>
          <a:effectRef idx="0"/>
          <a:fontRef idx="minor"/>
        </p:style>
        <p:txBody>
          <a:bodyPr wrap="none" lIns="45720" rIns="45720" tIns="45000" bIns="45000">
            <a:spAutoFit/>
          </a:bodyPr>
          <a:p>
            <a:pPr algn="ctr">
              <a:lnSpc>
                <a:spcPct val="100000"/>
              </a:lnSpc>
            </a:pPr>
            <a:r>
              <a:rPr b="1" lang="en-US" sz="2000" spc="-1" strike="noStrike">
                <a:solidFill>
                  <a:srgbClr val="000000"/>
                </a:solidFill>
                <a:latin typeface="Calibri"/>
                <a:ea typeface="Calibri"/>
              </a:rPr>
              <a:t>Intro</a:t>
            </a:r>
            <a:endParaRPr b="0" lang="en-US" sz="2000" spc="-1" strike="noStrike">
              <a:latin typeface="Arial"/>
            </a:endParaRPr>
          </a:p>
        </p:txBody>
      </p:sp>
      <p:sp>
        <p:nvSpPr>
          <p:cNvPr id="128" name="Line 22"/>
          <p:cNvSpPr/>
          <p:nvPr/>
        </p:nvSpPr>
        <p:spPr>
          <a:xfrm>
            <a:off x="4989240" y="1956960"/>
            <a:ext cx="640080" cy="0"/>
          </a:xfrm>
          <a:prstGeom prst="line">
            <a:avLst/>
          </a:prstGeom>
          <a:ln w="6480">
            <a:solidFill>
              <a:srgbClr val="808080"/>
            </a:solidFill>
            <a:miter/>
          </a:ln>
        </p:spPr>
        <p:style>
          <a:lnRef idx="0"/>
          <a:fillRef idx="0"/>
          <a:effectRef idx="0"/>
          <a:fontRef idx="minor"/>
        </p:style>
      </p:sp>
      <p:sp>
        <p:nvSpPr>
          <p:cNvPr id="129" name="CustomShape 23"/>
          <p:cNvSpPr/>
          <p:nvPr/>
        </p:nvSpPr>
        <p:spPr>
          <a:xfrm>
            <a:off x="6535440" y="1447560"/>
            <a:ext cx="1046520" cy="394560"/>
          </a:xfrm>
          <a:prstGeom prst="rect">
            <a:avLst/>
          </a:prstGeom>
          <a:noFill/>
          <a:ln w="12600">
            <a:noFill/>
          </a:ln>
        </p:spPr>
        <p:style>
          <a:lnRef idx="0"/>
          <a:fillRef idx="0"/>
          <a:effectRef idx="0"/>
          <a:fontRef idx="minor"/>
        </p:style>
        <p:txBody>
          <a:bodyPr wrap="none" lIns="45720" rIns="45720" tIns="45000" bIns="45000">
            <a:spAutoFit/>
          </a:bodyPr>
          <a:p>
            <a:pPr algn="ctr">
              <a:lnSpc>
                <a:spcPct val="100000"/>
              </a:lnSpc>
            </a:pPr>
            <a:r>
              <a:rPr b="1" lang="en-US" sz="2000" spc="-1" strike="noStrike">
                <a:solidFill>
                  <a:srgbClr val="000000"/>
                </a:solidFill>
                <a:latin typeface="Calibri"/>
                <a:ea typeface="Calibri"/>
              </a:rPr>
              <a:t>Research</a:t>
            </a:r>
            <a:endParaRPr b="0" lang="en-US" sz="2000" spc="-1" strike="noStrike">
              <a:latin typeface="Arial"/>
            </a:endParaRPr>
          </a:p>
        </p:txBody>
      </p:sp>
      <p:sp>
        <p:nvSpPr>
          <p:cNvPr id="130" name="Line 24"/>
          <p:cNvSpPr/>
          <p:nvPr/>
        </p:nvSpPr>
        <p:spPr>
          <a:xfrm>
            <a:off x="6738840" y="1975320"/>
            <a:ext cx="640080" cy="0"/>
          </a:xfrm>
          <a:prstGeom prst="line">
            <a:avLst/>
          </a:prstGeom>
          <a:ln w="6480">
            <a:solidFill>
              <a:srgbClr val="808080"/>
            </a:solidFill>
            <a:miter/>
          </a:ln>
        </p:spPr>
        <p:style>
          <a:lnRef idx="0"/>
          <a:fillRef idx="0"/>
          <a:effectRef idx="0"/>
          <a:fontRef idx="minor"/>
        </p:style>
      </p:sp>
      <p:sp>
        <p:nvSpPr>
          <p:cNvPr id="131" name="CustomShape 25"/>
          <p:cNvSpPr/>
          <p:nvPr/>
        </p:nvSpPr>
        <p:spPr>
          <a:xfrm>
            <a:off x="1033560" y="3889440"/>
            <a:ext cx="1551600" cy="63720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Present your idea, and the overall value proposition</a:t>
            </a:r>
            <a:endParaRPr b="0" lang="en-US" sz="1200" spc="-1" strike="noStrike">
              <a:latin typeface="Arial"/>
            </a:endParaRPr>
          </a:p>
        </p:txBody>
      </p:sp>
      <p:sp>
        <p:nvSpPr>
          <p:cNvPr id="132" name="CustomShape 26"/>
          <p:cNvSpPr/>
          <p:nvPr/>
        </p:nvSpPr>
        <p:spPr>
          <a:xfrm>
            <a:off x="1524960" y="3056400"/>
            <a:ext cx="568080" cy="699480"/>
          </a:xfrm>
          <a:prstGeom prst="rect">
            <a:avLst/>
          </a:prstGeom>
          <a:noFill/>
          <a:ln w="12600">
            <a:noFill/>
          </a:ln>
        </p:spPr>
        <p:style>
          <a:lnRef idx="0"/>
          <a:fillRef idx="0"/>
          <a:effectRef idx="0"/>
          <a:fontRef idx="minor"/>
        </p:style>
        <p:txBody>
          <a:bodyPr wrap="none" lIns="45720" rIns="45720" tIns="45000" bIns="45000">
            <a:spAutoFit/>
          </a:bodyPr>
          <a:p>
            <a:pPr algn="ctr">
              <a:lnSpc>
                <a:spcPct val="100000"/>
              </a:lnSpc>
            </a:pPr>
            <a:r>
              <a:rPr b="1" lang="en-US" sz="2000" spc="-1" strike="noStrike">
                <a:solidFill>
                  <a:srgbClr val="000000"/>
                </a:solidFill>
                <a:latin typeface="Calibri"/>
                <a:ea typeface="Calibri"/>
              </a:rPr>
              <a:t>Your</a:t>
            </a:r>
            <a:endParaRPr b="0" lang="en-US" sz="2000" spc="-1" strike="noStrike">
              <a:latin typeface="Arial"/>
            </a:endParaRPr>
          </a:p>
          <a:p>
            <a:pPr algn="ctr">
              <a:lnSpc>
                <a:spcPct val="100000"/>
              </a:lnSpc>
            </a:pPr>
            <a:r>
              <a:rPr b="1" lang="en-US" sz="2000" spc="-1" strike="noStrike">
                <a:solidFill>
                  <a:srgbClr val="000000"/>
                </a:solidFill>
                <a:latin typeface="Calibri"/>
                <a:ea typeface="Calibri"/>
              </a:rPr>
              <a:t>Idea</a:t>
            </a:r>
            <a:endParaRPr b="0" lang="en-US" sz="2000" spc="-1" strike="noStrike">
              <a:latin typeface="Arial"/>
            </a:endParaRPr>
          </a:p>
        </p:txBody>
      </p:sp>
      <p:sp>
        <p:nvSpPr>
          <p:cNvPr id="133" name="Line 27"/>
          <p:cNvSpPr/>
          <p:nvPr/>
        </p:nvSpPr>
        <p:spPr>
          <a:xfrm>
            <a:off x="1489320" y="3804480"/>
            <a:ext cx="640080" cy="0"/>
          </a:xfrm>
          <a:prstGeom prst="line">
            <a:avLst/>
          </a:prstGeom>
          <a:ln w="6480">
            <a:solidFill>
              <a:srgbClr val="808080"/>
            </a:solidFill>
            <a:miter/>
          </a:ln>
        </p:spPr>
        <p:style>
          <a:lnRef idx="0"/>
          <a:fillRef idx="0"/>
          <a:effectRef idx="0"/>
          <a:fontRef idx="minor"/>
        </p:style>
      </p:sp>
      <p:sp>
        <p:nvSpPr>
          <p:cNvPr id="134" name="CustomShape 28"/>
          <p:cNvSpPr/>
          <p:nvPr/>
        </p:nvSpPr>
        <p:spPr>
          <a:xfrm>
            <a:off x="2791080" y="3889440"/>
            <a:ext cx="1551600" cy="6379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Explain how it works, the architecture and mechanisms</a:t>
            </a:r>
            <a:endParaRPr b="0" lang="en-US" sz="1200" spc="-1" strike="noStrike">
              <a:latin typeface="Arial"/>
            </a:endParaRPr>
          </a:p>
        </p:txBody>
      </p:sp>
      <p:sp>
        <p:nvSpPr>
          <p:cNvPr id="135" name="CustomShape 29"/>
          <p:cNvSpPr/>
          <p:nvPr/>
        </p:nvSpPr>
        <p:spPr>
          <a:xfrm>
            <a:off x="2881440" y="3338640"/>
            <a:ext cx="1487160" cy="39528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1" lang="en-US" sz="2000" spc="-1" strike="noStrike">
                <a:solidFill>
                  <a:srgbClr val="000000"/>
                </a:solidFill>
                <a:latin typeface="Calibri"/>
                <a:ea typeface="Calibri"/>
              </a:rPr>
              <a:t>Technology</a:t>
            </a:r>
            <a:endParaRPr b="0" lang="en-US" sz="2000" spc="-1" strike="noStrike">
              <a:latin typeface="Arial"/>
            </a:endParaRPr>
          </a:p>
        </p:txBody>
      </p:sp>
      <p:sp>
        <p:nvSpPr>
          <p:cNvPr id="136" name="Line 30"/>
          <p:cNvSpPr/>
          <p:nvPr/>
        </p:nvSpPr>
        <p:spPr>
          <a:xfrm>
            <a:off x="3246840" y="3804480"/>
            <a:ext cx="640080" cy="0"/>
          </a:xfrm>
          <a:prstGeom prst="line">
            <a:avLst/>
          </a:prstGeom>
          <a:ln w="6480">
            <a:solidFill>
              <a:srgbClr val="808080"/>
            </a:solidFill>
            <a:miter/>
          </a:ln>
        </p:spPr>
        <p:style>
          <a:lnRef idx="0"/>
          <a:fillRef idx="0"/>
          <a:effectRef idx="0"/>
          <a:fontRef idx="minor"/>
        </p:style>
      </p:sp>
      <p:sp>
        <p:nvSpPr>
          <p:cNvPr id="137" name="CustomShape 31"/>
          <p:cNvSpPr/>
          <p:nvPr/>
        </p:nvSpPr>
        <p:spPr>
          <a:xfrm>
            <a:off x="2774520" y="5721480"/>
            <a:ext cx="1551600" cy="45540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What is the projected revenue or savings?</a:t>
            </a:r>
            <a:endParaRPr b="0" lang="en-US" sz="1200" spc="-1" strike="noStrike">
              <a:latin typeface="Arial"/>
            </a:endParaRPr>
          </a:p>
        </p:txBody>
      </p:sp>
      <p:sp>
        <p:nvSpPr>
          <p:cNvPr id="138" name="CustomShape 32"/>
          <p:cNvSpPr/>
          <p:nvPr/>
        </p:nvSpPr>
        <p:spPr>
          <a:xfrm>
            <a:off x="3072600" y="4928760"/>
            <a:ext cx="1006920" cy="700200"/>
          </a:xfrm>
          <a:prstGeom prst="rect">
            <a:avLst/>
          </a:prstGeom>
          <a:noFill/>
          <a:ln w="12600">
            <a:noFill/>
          </a:ln>
        </p:spPr>
        <p:style>
          <a:lnRef idx="0"/>
          <a:fillRef idx="0"/>
          <a:effectRef idx="0"/>
          <a:fontRef idx="minor"/>
        </p:style>
        <p:txBody>
          <a:bodyPr wrap="none" lIns="45720" rIns="45720" tIns="45000" bIns="45000">
            <a:spAutoFit/>
          </a:bodyPr>
          <a:p>
            <a:pPr algn="ctr">
              <a:lnSpc>
                <a:spcPct val="100000"/>
              </a:lnSpc>
            </a:pPr>
            <a:r>
              <a:rPr b="1" lang="en-US" sz="2000" spc="-1" strike="noStrike">
                <a:solidFill>
                  <a:srgbClr val="000000"/>
                </a:solidFill>
                <a:latin typeface="Calibri"/>
                <a:ea typeface="Calibri"/>
              </a:rPr>
              <a:t>Business</a:t>
            </a:r>
            <a:endParaRPr b="0" lang="en-US" sz="2000" spc="-1" strike="noStrike">
              <a:latin typeface="Arial"/>
            </a:endParaRPr>
          </a:p>
          <a:p>
            <a:pPr algn="ctr">
              <a:lnSpc>
                <a:spcPct val="100000"/>
              </a:lnSpc>
            </a:pPr>
            <a:r>
              <a:rPr b="1" lang="en-US" sz="2000" spc="-1" strike="noStrike">
                <a:solidFill>
                  <a:srgbClr val="000000"/>
                </a:solidFill>
                <a:latin typeface="Calibri"/>
                <a:ea typeface="Calibri"/>
              </a:rPr>
              <a:t>Value</a:t>
            </a:r>
            <a:endParaRPr b="0" lang="en-US" sz="2000" spc="-1" strike="noStrike">
              <a:latin typeface="Arial"/>
            </a:endParaRPr>
          </a:p>
        </p:txBody>
      </p:sp>
      <p:sp>
        <p:nvSpPr>
          <p:cNvPr id="139" name="Line 33"/>
          <p:cNvSpPr/>
          <p:nvPr/>
        </p:nvSpPr>
        <p:spPr>
          <a:xfrm>
            <a:off x="1489320" y="5617800"/>
            <a:ext cx="640080" cy="0"/>
          </a:xfrm>
          <a:prstGeom prst="line">
            <a:avLst/>
          </a:prstGeom>
          <a:ln w="6480">
            <a:solidFill>
              <a:srgbClr val="808080"/>
            </a:solidFill>
            <a:miter/>
          </a:ln>
        </p:spPr>
        <p:style>
          <a:lnRef idx="0"/>
          <a:fillRef idx="0"/>
          <a:effectRef idx="0"/>
          <a:fontRef idx="minor"/>
        </p:style>
      </p:sp>
      <p:sp>
        <p:nvSpPr>
          <p:cNvPr id="140" name="CustomShape 34"/>
          <p:cNvSpPr/>
          <p:nvPr/>
        </p:nvSpPr>
        <p:spPr>
          <a:xfrm>
            <a:off x="4509360" y="5702760"/>
            <a:ext cx="1605240" cy="6379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What is needed for your idea to work? Tell us your roadmap?</a:t>
            </a:r>
            <a:endParaRPr b="0" lang="en-US" sz="1200" spc="-1" strike="noStrike">
              <a:latin typeface="Arial"/>
            </a:endParaRPr>
          </a:p>
        </p:txBody>
      </p:sp>
      <p:sp>
        <p:nvSpPr>
          <p:cNvPr id="141" name="CustomShape 35"/>
          <p:cNvSpPr/>
          <p:nvPr/>
        </p:nvSpPr>
        <p:spPr>
          <a:xfrm>
            <a:off x="4888440" y="4899960"/>
            <a:ext cx="840960" cy="699480"/>
          </a:xfrm>
          <a:prstGeom prst="rect">
            <a:avLst/>
          </a:prstGeom>
          <a:noFill/>
          <a:ln w="12600">
            <a:noFill/>
          </a:ln>
        </p:spPr>
        <p:style>
          <a:lnRef idx="0"/>
          <a:fillRef idx="0"/>
          <a:effectRef idx="0"/>
          <a:fontRef idx="minor"/>
        </p:style>
        <p:txBody>
          <a:bodyPr wrap="none" lIns="45720" rIns="45720" tIns="45000" bIns="45000">
            <a:spAutoFit/>
          </a:bodyPr>
          <a:p>
            <a:pPr algn="ctr">
              <a:lnSpc>
                <a:spcPct val="100000"/>
              </a:lnSpc>
            </a:pPr>
            <a:r>
              <a:rPr b="1" lang="en-US" sz="2000" spc="-1" strike="noStrike">
                <a:solidFill>
                  <a:srgbClr val="000000"/>
                </a:solidFill>
                <a:latin typeface="Calibri"/>
                <a:ea typeface="Calibri"/>
              </a:rPr>
              <a:t>Project</a:t>
            </a:r>
            <a:endParaRPr b="0" lang="en-US" sz="2000" spc="-1" strike="noStrike">
              <a:latin typeface="Arial"/>
            </a:endParaRPr>
          </a:p>
          <a:p>
            <a:pPr algn="ctr">
              <a:lnSpc>
                <a:spcPct val="100000"/>
              </a:lnSpc>
            </a:pPr>
            <a:r>
              <a:rPr b="1" lang="en-US" sz="2000" spc="-1" strike="noStrike">
                <a:solidFill>
                  <a:srgbClr val="000000"/>
                </a:solidFill>
                <a:latin typeface="Calibri"/>
                <a:ea typeface="Calibri"/>
              </a:rPr>
              <a:t>Plan</a:t>
            </a:r>
            <a:endParaRPr b="0" lang="en-US" sz="2000" spc="-1" strike="noStrike">
              <a:latin typeface="Arial"/>
            </a:endParaRPr>
          </a:p>
        </p:txBody>
      </p:sp>
      <p:sp>
        <p:nvSpPr>
          <p:cNvPr id="142" name="Line 36"/>
          <p:cNvSpPr/>
          <p:nvPr/>
        </p:nvSpPr>
        <p:spPr>
          <a:xfrm>
            <a:off x="4989240" y="5617800"/>
            <a:ext cx="640080" cy="0"/>
          </a:xfrm>
          <a:prstGeom prst="line">
            <a:avLst/>
          </a:prstGeom>
          <a:ln w="6480">
            <a:solidFill>
              <a:srgbClr val="808080"/>
            </a:solidFill>
            <a:miter/>
          </a:ln>
        </p:spPr>
        <p:style>
          <a:lnRef idx="0"/>
          <a:fillRef idx="0"/>
          <a:effectRef idx="0"/>
          <a:fontRef idx="minor"/>
        </p:style>
      </p:sp>
      <p:sp>
        <p:nvSpPr>
          <p:cNvPr id="143" name="CustomShape 37"/>
          <p:cNvSpPr/>
          <p:nvPr/>
        </p:nvSpPr>
        <p:spPr>
          <a:xfrm>
            <a:off x="6352200" y="5721480"/>
            <a:ext cx="1551600" cy="6379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Links to your documentations and resources if any</a:t>
            </a:r>
            <a:endParaRPr b="0" lang="en-US" sz="1200" spc="-1" strike="noStrike">
              <a:latin typeface="Arial"/>
            </a:endParaRPr>
          </a:p>
        </p:txBody>
      </p:sp>
      <p:sp>
        <p:nvSpPr>
          <p:cNvPr id="144" name="CustomShape 38"/>
          <p:cNvSpPr/>
          <p:nvPr/>
        </p:nvSpPr>
        <p:spPr>
          <a:xfrm>
            <a:off x="6501600" y="5181120"/>
            <a:ext cx="1252440" cy="395280"/>
          </a:xfrm>
          <a:prstGeom prst="rect">
            <a:avLst/>
          </a:prstGeom>
          <a:noFill/>
          <a:ln w="12600">
            <a:noFill/>
          </a:ln>
        </p:spPr>
        <p:style>
          <a:lnRef idx="0"/>
          <a:fillRef idx="0"/>
          <a:effectRef idx="0"/>
          <a:fontRef idx="minor"/>
        </p:style>
        <p:txBody>
          <a:bodyPr wrap="none" lIns="45720" rIns="45720" tIns="45000" bIns="45000">
            <a:spAutoFit/>
          </a:bodyPr>
          <a:p>
            <a:pPr algn="ctr">
              <a:lnSpc>
                <a:spcPct val="100000"/>
              </a:lnSpc>
            </a:pPr>
            <a:r>
              <a:rPr b="1" lang="en-US" sz="2000" spc="-1" strike="noStrike">
                <a:solidFill>
                  <a:srgbClr val="000000"/>
                </a:solidFill>
                <a:latin typeface="Calibri"/>
                <a:ea typeface="Calibri"/>
              </a:rPr>
              <a:t>References</a:t>
            </a:r>
            <a:endParaRPr b="0" lang="en-US" sz="2000" spc="-1" strike="noStrike">
              <a:latin typeface="Arial"/>
            </a:endParaRPr>
          </a:p>
        </p:txBody>
      </p:sp>
      <p:sp>
        <p:nvSpPr>
          <p:cNvPr id="145" name="Line 39"/>
          <p:cNvSpPr/>
          <p:nvPr/>
        </p:nvSpPr>
        <p:spPr>
          <a:xfrm>
            <a:off x="6807960" y="5636520"/>
            <a:ext cx="640080" cy="0"/>
          </a:xfrm>
          <a:prstGeom prst="line">
            <a:avLst/>
          </a:prstGeom>
          <a:ln w="6480">
            <a:solidFill>
              <a:srgbClr val="808080"/>
            </a:solidFill>
            <a:miter/>
          </a:ln>
        </p:spPr>
        <p:style>
          <a:lnRef idx="0"/>
          <a:fillRef idx="0"/>
          <a:effectRef idx="0"/>
          <a:fontRef idx="minor"/>
        </p:style>
      </p:sp>
      <p:sp>
        <p:nvSpPr>
          <p:cNvPr id="146" name="CustomShape 40"/>
          <p:cNvSpPr/>
          <p:nvPr/>
        </p:nvSpPr>
        <p:spPr>
          <a:xfrm>
            <a:off x="990000" y="5682960"/>
            <a:ext cx="1615680" cy="6379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Show us some screenshots or videos of your idea if it’s working</a:t>
            </a:r>
            <a:endParaRPr b="0" lang="en-US" sz="1200" spc="-1" strike="noStrike">
              <a:latin typeface="Arial"/>
            </a:endParaRPr>
          </a:p>
        </p:txBody>
      </p:sp>
      <p:sp>
        <p:nvSpPr>
          <p:cNvPr id="147" name="CustomShape 41"/>
          <p:cNvSpPr/>
          <p:nvPr/>
        </p:nvSpPr>
        <p:spPr>
          <a:xfrm>
            <a:off x="1470960" y="5175360"/>
            <a:ext cx="725040" cy="395280"/>
          </a:xfrm>
          <a:prstGeom prst="rect">
            <a:avLst/>
          </a:prstGeom>
          <a:noFill/>
          <a:ln w="12600">
            <a:noFill/>
          </a:ln>
        </p:spPr>
        <p:style>
          <a:lnRef idx="0"/>
          <a:fillRef idx="0"/>
          <a:effectRef idx="0"/>
          <a:fontRef idx="minor"/>
        </p:style>
        <p:txBody>
          <a:bodyPr wrap="none" lIns="45720" rIns="45720" tIns="45000" bIns="45000">
            <a:spAutoFit/>
          </a:bodyPr>
          <a:p>
            <a:pPr algn="ctr">
              <a:lnSpc>
                <a:spcPct val="100000"/>
              </a:lnSpc>
            </a:pPr>
            <a:r>
              <a:rPr b="1" lang="en-US" sz="2000" spc="-1" strike="noStrike">
                <a:solidFill>
                  <a:srgbClr val="000000"/>
                </a:solidFill>
                <a:latin typeface="Calibri"/>
                <a:ea typeface="Calibri"/>
              </a:rPr>
              <a:t>Demo</a:t>
            </a:r>
            <a:endParaRPr b="0" lang="en-US" sz="2000" spc="-1" strike="noStrike">
              <a:latin typeface="Arial"/>
            </a:endParaRPr>
          </a:p>
        </p:txBody>
      </p:sp>
      <p:sp>
        <p:nvSpPr>
          <p:cNvPr id="148" name="Line 42"/>
          <p:cNvSpPr/>
          <p:nvPr/>
        </p:nvSpPr>
        <p:spPr>
          <a:xfrm>
            <a:off x="3220560" y="5617800"/>
            <a:ext cx="711360" cy="360"/>
          </a:xfrm>
          <a:prstGeom prst="line">
            <a:avLst/>
          </a:prstGeom>
          <a:ln w="6480">
            <a:solidFill>
              <a:srgbClr val="808080"/>
            </a:solidFill>
            <a:miter/>
          </a:ln>
        </p:spPr>
        <p:style>
          <a:lnRef idx="0"/>
          <a:fillRef idx="0"/>
          <a:effectRef idx="0"/>
          <a:fontRef idx="minor"/>
        </p:style>
      </p:sp>
      <p:sp>
        <p:nvSpPr>
          <p:cNvPr id="149" name="CustomShape 43"/>
          <p:cNvSpPr/>
          <p:nvPr/>
        </p:nvSpPr>
        <p:spPr>
          <a:xfrm>
            <a:off x="1056240" y="2075040"/>
            <a:ext cx="1551600" cy="63720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0" lang="en-US" sz="1200" spc="-1" strike="noStrike">
                <a:solidFill>
                  <a:srgbClr val="262626"/>
                </a:solidFill>
                <a:latin typeface="Calibri Light"/>
                <a:ea typeface="Calibri Light"/>
              </a:rPr>
              <a:t>The name of your proposal. Make it meaningful!</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flipH="1">
            <a:off x="0" y="1371600"/>
            <a:ext cx="9144000" cy="5510880"/>
          </a:xfrm>
          <a:prstGeom prst="rect">
            <a:avLst/>
          </a:prstGeom>
          <a:ln>
            <a:noFill/>
          </a:ln>
        </p:spPr>
      </p:pic>
      <p:sp>
        <p:nvSpPr>
          <p:cNvPr id="151" name="CustomShape 1"/>
          <p:cNvSpPr/>
          <p:nvPr/>
        </p:nvSpPr>
        <p:spPr>
          <a:xfrm>
            <a:off x="182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Location Based Ground Tour</a:t>
            </a:r>
            <a:endParaRPr b="0" lang="en-US" sz="3600" spc="-1" strike="noStrike">
              <a:latin typeface="Arial"/>
            </a:endParaRPr>
          </a:p>
        </p:txBody>
      </p:sp>
      <p:pic>
        <p:nvPicPr>
          <p:cNvPr id="152" name="Picture 48" descr=""/>
          <p:cNvPicPr/>
          <p:nvPr/>
        </p:nvPicPr>
        <p:blipFill>
          <a:blip r:embed="rId2"/>
          <a:stretch/>
        </p:blipFill>
        <p:spPr>
          <a:xfrm>
            <a:off x="75960" y="6435000"/>
            <a:ext cx="888480" cy="369720"/>
          </a:xfrm>
          <a:prstGeom prst="rect">
            <a:avLst/>
          </a:prstGeom>
          <a:ln w="12600">
            <a:noFill/>
          </a:ln>
        </p:spPr>
      </p:pic>
      <p:sp>
        <p:nvSpPr>
          <p:cNvPr id="153" name="CustomShape 2"/>
          <p:cNvSpPr/>
          <p:nvPr/>
        </p:nvSpPr>
        <p:spPr>
          <a:xfrm>
            <a:off x="4996800" y="3594600"/>
            <a:ext cx="3291840" cy="1617480"/>
          </a:xfrm>
          <a:prstGeom prst="rect">
            <a:avLst/>
          </a:prstGeom>
          <a:solidFill>
            <a:srgbClr val="cfe7f5">
              <a:alpha val="50000"/>
            </a:srgbClr>
          </a:solidFill>
          <a:ln>
            <a:noFill/>
          </a:ln>
        </p:spPr>
        <p:style>
          <a:lnRef idx="0"/>
          <a:fillRef idx="0"/>
          <a:effectRef idx="0"/>
          <a:fontRef idx="minor"/>
        </p:style>
      </p:sp>
      <p:sp>
        <p:nvSpPr>
          <p:cNvPr id="154" name="TextShape 3"/>
          <p:cNvSpPr txBox="1"/>
          <p:nvPr/>
        </p:nvSpPr>
        <p:spPr>
          <a:xfrm>
            <a:off x="4918320" y="3895920"/>
            <a:ext cx="3297600" cy="1082880"/>
          </a:xfrm>
          <a:prstGeom prst="rect">
            <a:avLst/>
          </a:prstGeom>
          <a:noFill/>
          <a:ln>
            <a:noFill/>
          </a:ln>
        </p:spPr>
        <p:txBody>
          <a:bodyPr lIns="90000" rIns="90000" tIns="45000" bIns="45000">
            <a:spAutoFit/>
          </a:bodyPr>
          <a:p>
            <a:pPr algn="r"/>
            <a:r>
              <a:rPr b="0" lang="en-US" sz="2600" spc="-1" strike="noStrike">
                <a:solidFill>
                  <a:srgbClr val="000000"/>
                </a:solidFill>
                <a:latin typeface="Calibri Light"/>
                <a:ea typeface="Calibri Light"/>
              </a:rPr>
              <a:t>Watching from Sky</a:t>
            </a:r>
            <a:endParaRPr b="0" lang="en-US" sz="2600" spc="-1" strike="noStrike">
              <a:solidFill>
                <a:srgbClr val="000000"/>
              </a:solidFill>
              <a:latin typeface="Arial"/>
            </a:endParaRPr>
          </a:p>
          <a:p>
            <a:pPr algn="r"/>
            <a:r>
              <a:rPr b="0" lang="en-US" sz="2600" spc="-1" strike="noStrike">
                <a:solidFill>
                  <a:srgbClr val="000000"/>
                </a:solidFill>
                <a:latin typeface="Calibri Light"/>
                <a:ea typeface="Calibri Light"/>
              </a:rPr>
              <a:t>Interacting from Sky</a:t>
            </a:r>
            <a:endParaRPr b="0" lang="en-US" sz="2600" spc="-1" strike="noStrike">
              <a:solidFill>
                <a:srgbClr val="000000"/>
              </a:solidFill>
              <a:latin typeface="Arial"/>
            </a:endParaRPr>
          </a:p>
          <a:p>
            <a:pPr algn="r"/>
            <a:r>
              <a:rPr b="0" lang="en-US" sz="2600" spc="-1" strike="noStrike">
                <a:solidFill>
                  <a:srgbClr val="000000"/>
                </a:solidFill>
                <a:latin typeface="Calibri Light"/>
                <a:ea typeface="Calibri Light"/>
              </a:rPr>
              <a:t>Experiencing from Sky</a:t>
            </a:r>
            <a:endParaRPr b="0" lang="en-US" sz="2600" spc="-1" strike="noStrike">
              <a:solidFill>
                <a:srgbClr val="000000"/>
              </a:solidFill>
              <a:latin typeface="Arial"/>
            </a:endParaRPr>
          </a:p>
        </p:txBody>
      </p:sp>
      <p:sp>
        <p:nvSpPr>
          <p:cNvPr id="155" name="TextShape 4"/>
          <p:cNvSpPr txBox="1"/>
          <p:nvPr/>
        </p:nvSpPr>
        <p:spPr>
          <a:xfrm>
            <a:off x="2649600" y="2552040"/>
            <a:ext cx="5821200" cy="648360"/>
          </a:xfrm>
          <a:prstGeom prst="rect">
            <a:avLst/>
          </a:prstGeom>
          <a:noFill/>
          <a:ln>
            <a:noFill/>
          </a:ln>
        </p:spPr>
        <p:txBody>
          <a:bodyPr lIns="90000" rIns="90000" tIns="45000" bIns="45000">
            <a:spAutoFit/>
          </a:bodyPr>
          <a:p>
            <a:r>
              <a:rPr b="1" lang="en-US" sz="4000" spc="-1" strike="noStrike">
                <a:solidFill>
                  <a:srgbClr val="ffffff"/>
                </a:solidFill>
                <a:latin typeface="Calibri"/>
                <a:ea typeface="Calibri"/>
              </a:rPr>
              <a:t>Make Air Interesting Again</a:t>
            </a:r>
            <a:endParaRPr b="0" lang="en-US" sz="40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Picture 6" descr=""/>
          <p:cNvPicPr/>
          <p:nvPr/>
        </p:nvPicPr>
        <p:blipFill>
          <a:blip r:embed="rId1"/>
          <a:srcRect l="0" t="0" r="0" b="33584"/>
          <a:stretch/>
        </p:blipFill>
        <p:spPr>
          <a:xfrm flipH="1" rot="4800">
            <a:off x="-1800" y="3767760"/>
            <a:ext cx="9144000" cy="3072600"/>
          </a:xfrm>
          <a:prstGeom prst="rect">
            <a:avLst/>
          </a:prstGeom>
          <a:ln>
            <a:noFill/>
          </a:ln>
        </p:spPr>
      </p:pic>
      <p:sp>
        <p:nvSpPr>
          <p:cNvPr id="157" name="CustomShape 1"/>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Team Introduction</a:t>
            </a:r>
            <a:endParaRPr b="0" lang="en-US" sz="3600" spc="-1" strike="noStrike">
              <a:latin typeface="Arial"/>
            </a:endParaRPr>
          </a:p>
        </p:txBody>
      </p:sp>
      <p:pic>
        <p:nvPicPr>
          <p:cNvPr id="158" name="Picture 48" descr=""/>
          <p:cNvPicPr/>
          <p:nvPr/>
        </p:nvPicPr>
        <p:blipFill>
          <a:blip r:embed="rId2"/>
          <a:stretch/>
        </p:blipFill>
        <p:spPr>
          <a:xfrm>
            <a:off x="75960" y="6435000"/>
            <a:ext cx="888480" cy="369720"/>
          </a:xfrm>
          <a:prstGeom prst="rect">
            <a:avLst/>
          </a:prstGeom>
          <a:ln w="12600">
            <a:noFill/>
          </a:ln>
        </p:spPr>
      </p:pic>
      <p:grpSp>
        <p:nvGrpSpPr>
          <p:cNvPr id="159" name="Group 2"/>
          <p:cNvGrpSpPr/>
          <p:nvPr/>
        </p:nvGrpSpPr>
        <p:grpSpPr>
          <a:xfrm>
            <a:off x="520200" y="1708200"/>
            <a:ext cx="7388280" cy="1619280"/>
            <a:chOff x="520200" y="1708200"/>
            <a:chExt cx="7388280" cy="1619280"/>
          </a:xfrm>
        </p:grpSpPr>
        <p:sp>
          <p:nvSpPr>
            <p:cNvPr id="160" name="CustomShape 3"/>
            <p:cNvSpPr/>
            <p:nvPr/>
          </p:nvSpPr>
          <p:spPr>
            <a:xfrm>
              <a:off x="520200" y="2016000"/>
              <a:ext cx="7388280" cy="1311480"/>
            </a:xfrm>
            <a:prstGeom prst="rect">
              <a:avLst/>
            </a:prstGeom>
            <a:noFill/>
            <a:ln w="12600">
              <a:noFill/>
            </a:ln>
          </p:spPr>
          <p:style>
            <a:lnRef idx="0"/>
            <a:fillRef idx="0"/>
            <a:effectRef idx="0"/>
            <a:fontRef idx="minor"/>
          </p:style>
          <p:txBody>
            <a:bodyPr lIns="45720" rIns="45720">
              <a:spAutoFit/>
            </a:bodyPr>
            <a:p>
              <a:pPr>
                <a:lnSpc>
                  <a:spcPct val="100000"/>
                </a:lnSpc>
              </a:pPr>
              <a:r>
                <a:rPr b="0" lang="en-US" sz="2000" spc="-1" strike="noStrike">
                  <a:solidFill>
                    <a:srgbClr val="262626"/>
                  </a:solidFill>
                  <a:latin typeface="Calibri Light"/>
                  <a:ea typeface="Calibri Light"/>
                </a:rPr>
                <a:t>Tell us more about yourself and your team</a:t>
              </a:r>
              <a:endParaRPr b="0" lang="en-US" sz="2000" spc="-1" strike="noStrike">
                <a:latin typeface="Arial"/>
              </a:endParaRPr>
            </a:p>
            <a:p>
              <a:pPr marL="285840" indent="-285480">
                <a:lnSpc>
                  <a:spcPct val="100000"/>
                </a:lnSpc>
                <a:buClr>
                  <a:srgbClr val="262626"/>
                </a:buClr>
                <a:buFont typeface="StarSymbol"/>
                <a:buChar char="-"/>
              </a:pPr>
              <a:r>
                <a:rPr b="0" lang="en-US" sz="2000" spc="-1" strike="noStrike">
                  <a:solidFill>
                    <a:srgbClr val="262626"/>
                  </a:solidFill>
                  <a:latin typeface="Calibri Light"/>
                  <a:ea typeface="Calibri Light"/>
                </a:rPr>
                <a:t>What is your team name?</a:t>
              </a:r>
              <a:endParaRPr b="0" lang="en-US" sz="2000" spc="-1" strike="noStrike">
                <a:latin typeface="Arial"/>
              </a:endParaRPr>
            </a:p>
            <a:p>
              <a:pPr marL="285840" indent="-285480">
                <a:lnSpc>
                  <a:spcPct val="100000"/>
                </a:lnSpc>
                <a:buClr>
                  <a:srgbClr val="262626"/>
                </a:buClr>
                <a:buFont typeface="StarSymbol"/>
                <a:buChar char="-"/>
              </a:pPr>
              <a:r>
                <a:rPr b="0" lang="en-US" sz="2000" spc="-1" strike="noStrike">
                  <a:solidFill>
                    <a:srgbClr val="262626"/>
                  </a:solidFill>
                  <a:latin typeface="Calibri Light"/>
                  <a:ea typeface="Calibri Light"/>
                </a:rPr>
                <a:t>Where are you from?</a:t>
              </a:r>
              <a:endParaRPr b="0" lang="en-US" sz="2000" spc="-1" strike="noStrike">
                <a:latin typeface="Arial"/>
              </a:endParaRPr>
            </a:p>
            <a:p>
              <a:pPr marL="285840" indent="-285480">
                <a:lnSpc>
                  <a:spcPct val="100000"/>
                </a:lnSpc>
                <a:buClr>
                  <a:srgbClr val="262626"/>
                </a:buClr>
                <a:buFont typeface="StarSymbol"/>
                <a:buChar char="-"/>
              </a:pPr>
              <a:r>
                <a:rPr b="0" lang="en-US" sz="2000" spc="-1" strike="noStrike">
                  <a:solidFill>
                    <a:srgbClr val="262626"/>
                  </a:solidFill>
                  <a:latin typeface="Calibri Light"/>
                  <a:ea typeface="Calibri Light"/>
                </a:rPr>
                <a:t>What experience do you have? </a:t>
              </a:r>
              <a:endParaRPr b="0" lang="en-US" sz="2000" spc="-1" strike="noStrike">
                <a:latin typeface="Arial"/>
              </a:endParaRPr>
            </a:p>
          </p:txBody>
        </p:sp>
        <p:sp>
          <p:nvSpPr>
            <p:cNvPr id="161" name="CustomShape 4"/>
            <p:cNvSpPr/>
            <p:nvPr/>
          </p:nvSpPr>
          <p:spPr>
            <a:xfrm>
              <a:off x="533160" y="1708200"/>
              <a:ext cx="2026440" cy="396720"/>
            </a:xfrm>
            <a:prstGeom prst="rect">
              <a:avLst/>
            </a:prstGeom>
            <a:noFill/>
            <a:ln w="12600">
              <a:noFill/>
            </a:ln>
          </p:spPr>
          <p:style>
            <a:lnRef idx="0"/>
            <a:fillRef idx="0"/>
            <a:effectRef idx="0"/>
            <a:fontRef idx="minor"/>
          </p:style>
          <p:txBody>
            <a:bodyPr wrap="none" lIns="45720" rIns="45720">
              <a:spAutoFit/>
            </a:bodyPr>
            <a:p>
              <a:pPr>
                <a:lnSpc>
                  <a:spcPct val="100000"/>
                </a:lnSpc>
              </a:pPr>
              <a:r>
                <a:rPr b="1" lang="en-US" sz="2000" spc="-1" strike="noStrike">
                  <a:solidFill>
                    <a:srgbClr val="000000"/>
                  </a:solidFill>
                  <a:latin typeface="Calibri"/>
                  <a:ea typeface="Calibri"/>
                </a:rPr>
                <a:t>Introduce yourself</a:t>
              </a:r>
              <a:endParaRPr b="0" lang="en-US" sz="2000" spc="-1" strike="noStrike">
                <a:latin typeface="Arial"/>
              </a:endParaRPr>
            </a:p>
          </p:txBody>
        </p:sp>
      </p:grpSp>
      <p:pic>
        <p:nvPicPr>
          <p:cNvPr id="162" name="Picture 2" descr=""/>
          <p:cNvPicPr/>
          <p:nvPr/>
        </p:nvPicPr>
        <p:blipFill>
          <a:blip r:embed="rId3"/>
          <a:stretch/>
        </p:blipFill>
        <p:spPr>
          <a:xfrm>
            <a:off x="449640" y="3934800"/>
            <a:ext cx="1904760" cy="1904760"/>
          </a:xfrm>
          <a:prstGeom prst="rect">
            <a:avLst/>
          </a:prstGeom>
          <a:ln>
            <a:noFill/>
          </a:ln>
        </p:spPr>
      </p:pic>
      <p:pic>
        <p:nvPicPr>
          <p:cNvPr id="163" name="Picture 2" descr=""/>
          <p:cNvPicPr/>
          <p:nvPr/>
        </p:nvPicPr>
        <p:blipFill>
          <a:blip r:embed="rId4"/>
          <a:stretch/>
        </p:blipFill>
        <p:spPr>
          <a:xfrm>
            <a:off x="2502360" y="3963600"/>
            <a:ext cx="1904760" cy="1904760"/>
          </a:xfrm>
          <a:prstGeom prst="rect">
            <a:avLst/>
          </a:prstGeom>
          <a:ln>
            <a:noFill/>
          </a:ln>
        </p:spPr>
      </p:pic>
      <p:pic>
        <p:nvPicPr>
          <p:cNvPr id="164" name="Picture 2" descr=""/>
          <p:cNvPicPr/>
          <p:nvPr/>
        </p:nvPicPr>
        <p:blipFill>
          <a:blip r:embed="rId5"/>
          <a:stretch/>
        </p:blipFill>
        <p:spPr>
          <a:xfrm>
            <a:off x="4706280" y="3963600"/>
            <a:ext cx="1904760" cy="1904760"/>
          </a:xfrm>
          <a:prstGeom prst="rect">
            <a:avLst/>
          </a:prstGeom>
          <a:ln>
            <a:noFill/>
          </a:ln>
        </p:spPr>
      </p:pic>
      <p:pic>
        <p:nvPicPr>
          <p:cNvPr id="165" name="Picture 2" descr=""/>
          <p:cNvPicPr/>
          <p:nvPr/>
        </p:nvPicPr>
        <p:blipFill>
          <a:blip r:embed="rId6"/>
          <a:stretch/>
        </p:blipFill>
        <p:spPr>
          <a:xfrm>
            <a:off x="6801840" y="3963600"/>
            <a:ext cx="1904760" cy="1904760"/>
          </a:xfrm>
          <a:prstGeom prst="rect">
            <a:avLst/>
          </a:prstGeom>
          <a:ln>
            <a:noFill/>
          </a:ln>
        </p:spPr>
      </p:pic>
      <p:pic>
        <p:nvPicPr>
          <p:cNvPr id="166" name="Picture 5" descr=""/>
          <p:cNvPicPr/>
          <p:nvPr/>
        </p:nvPicPr>
        <p:blipFill>
          <a:blip r:embed="rId7">
            <a:extLst>
              <a:ext uri="{BEBA8EAE-BF5A-486C-A8C5-ECC9F3942E4B}">
                <a14:imgProps xmlns:a14="http://schemas.microsoft.com/office/drawing/2010/main">
                  <a14:imgLayer r:embed="rId8">
                    <a14:imgEffect>
                      <a14:saturation sat="400000"/>
                    </a14:imgEffect>
                  </a14:imgLayer>
                </a14:imgProps>
              </a:ext>
            </a:extLst>
          </a:blip>
          <a:stretch/>
        </p:blipFill>
        <p:spPr>
          <a:xfrm flipH="1" rot="405000">
            <a:off x="4233240" y="1559880"/>
            <a:ext cx="4596480" cy="2224800"/>
          </a:xfrm>
          <a:prstGeom prst="rect">
            <a:avLst/>
          </a:prstGeom>
          <a:ln>
            <a:noFill/>
          </a:ln>
        </p:spPr>
      </p:pic>
      <p:sp>
        <p:nvSpPr>
          <p:cNvPr id="167" name="TextShape 5"/>
          <p:cNvSpPr txBox="1"/>
          <p:nvPr/>
        </p:nvSpPr>
        <p:spPr>
          <a:xfrm>
            <a:off x="6858000" y="1188720"/>
            <a:ext cx="1645920" cy="1097280"/>
          </a:xfrm>
          <a:prstGeom prst="rect">
            <a:avLst/>
          </a:prstGeom>
          <a:noFill/>
          <a:ln>
            <a:noFill/>
          </a:ln>
        </p:spPr>
        <p:txBody>
          <a:bodyPr lIns="90000" rIns="90000" tIns="45000" bIns="45000">
            <a:spAutoFit/>
          </a:bodyPr>
          <a:p>
            <a:pPr algn="r"/>
            <a:r>
              <a:rPr b="1" i="1" lang="en-US" sz="3200" spc="-1" strike="noStrike">
                <a:solidFill>
                  <a:srgbClr val="006699"/>
                </a:solidFill>
                <a:latin typeface="Impact"/>
              </a:rPr>
              <a:t>Roaring </a:t>
            </a:r>
            <a:endParaRPr b="1" i="1" lang="en-US" sz="3200" spc="-1" strike="noStrike">
              <a:solidFill>
                <a:srgbClr val="006699"/>
              </a:solidFill>
              <a:latin typeface="Impact"/>
            </a:endParaRPr>
          </a:p>
          <a:p>
            <a:pPr algn="r"/>
            <a:r>
              <a:rPr b="1" i="1" lang="en-US" sz="3200" spc="-1" strike="noStrike">
                <a:solidFill>
                  <a:srgbClr val="006699"/>
                </a:solidFill>
                <a:latin typeface="Impact"/>
              </a:rPr>
              <a:t>Whale</a:t>
            </a:r>
            <a:endParaRPr b="1" i="1" lang="en-US" sz="3200" spc="-1" strike="noStrike">
              <a:solidFill>
                <a:srgbClr val="006699"/>
              </a:solidFill>
              <a:latin typeface="Impact"/>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3. The Problem / Opportunity</a:t>
            </a:r>
            <a:endParaRPr b="0" lang="en-US" sz="3600" spc="-1" strike="noStrike">
              <a:latin typeface="Arial"/>
            </a:endParaRPr>
          </a:p>
        </p:txBody>
      </p:sp>
      <p:pic>
        <p:nvPicPr>
          <p:cNvPr id="169" name="Picture 48" descr=""/>
          <p:cNvPicPr/>
          <p:nvPr/>
        </p:nvPicPr>
        <p:blipFill>
          <a:blip r:embed="rId1"/>
          <a:stretch/>
        </p:blipFill>
        <p:spPr>
          <a:xfrm>
            <a:off x="75960" y="6435000"/>
            <a:ext cx="888480" cy="369720"/>
          </a:xfrm>
          <a:prstGeom prst="rect">
            <a:avLst/>
          </a:prstGeom>
          <a:ln w="12600">
            <a:noFill/>
          </a:ln>
        </p:spPr>
      </p:pic>
      <p:sp>
        <p:nvSpPr>
          <p:cNvPr id="170" name="CustomShape 2"/>
          <p:cNvSpPr/>
          <p:nvPr/>
        </p:nvSpPr>
        <p:spPr>
          <a:xfrm>
            <a:off x="815400" y="1110600"/>
            <a:ext cx="7712640" cy="527400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2000" spc="-1" strike="noStrike">
                <a:solidFill>
                  <a:srgbClr val="262626"/>
                </a:solidFill>
                <a:latin typeface="Calibri Light"/>
                <a:ea typeface="Calibri Light"/>
              </a:rPr>
              <a:t>What is the specific pain point(s) that you’re trying to solve? Or new opportunity you are tapping to provide new value or pleasure? </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Light"/>
                <a:ea typeface="Calibri Light"/>
              </a:rPr>
              <a:t>Tell us…..</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262626"/>
                </a:solidFill>
                <a:latin typeface="Calibri Light"/>
                <a:ea typeface="Calibri Light"/>
              </a:rPr>
              <a:t>You need not target all of the opportunities or pain points stated in the brief of the challenge statement. </a:t>
            </a:r>
            <a:endParaRPr b="0" lang="en-US" sz="2000" spc="-1" strike="noStrike">
              <a:latin typeface="Arial"/>
            </a:endParaRPr>
          </a:p>
          <a:p>
            <a:pPr>
              <a:lnSpc>
                <a:spcPct val="100000"/>
              </a:lnSpc>
            </a:pPr>
            <a:endParaRPr b="0" lang="en-US" sz="2000" spc="-1" strike="noStrike">
              <a:latin typeface="Arial"/>
            </a:endParaRPr>
          </a:p>
        </p:txBody>
      </p:sp>
      <p:sp>
        <p:nvSpPr>
          <p:cNvPr id="171" name="CustomShape 3"/>
          <p:cNvSpPr/>
          <p:nvPr/>
        </p:nvSpPr>
        <p:spPr>
          <a:xfrm>
            <a:off x="815400" y="2764800"/>
            <a:ext cx="2205720" cy="390600"/>
          </a:xfrm>
          <a:prstGeom prst="rect">
            <a:avLst/>
          </a:prstGeom>
          <a:solidFill>
            <a:srgbClr val="0e1e63"/>
          </a:solidFill>
          <a:ln w="12600">
            <a:noFill/>
          </a:ln>
        </p:spPr>
        <p:style>
          <a:lnRef idx="0"/>
          <a:fillRef idx="0"/>
          <a:effectRef idx="0"/>
          <a:fontRef idx="minor"/>
        </p:style>
      </p:sp>
      <p:sp>
        <p:nvSpPr>
          <p:cNvPr id="172" name="CustomShape 4"/>
          <p:cNvSpPr/>
          <p:nvPr/>
        </p:nvSpPr>
        <p:spPr>
          <a:xfrm>
            <a:off x="3333600" y="2764800"/>
            <a:ext cx="2205720" cy="390600"/>
          </a:xfrm>
          <a:prstGeom prst="rect">
            <a:avLst/>
          </a:prstGeom>
          <a:solidFill>
            <a:srgbClr val="0e1e63"/>
          </a:solidFill>
          <a:ln w="12600">
            <a:noFill/>
          </a:ln>
        </p:spPr>
        <p:style>
          <a:lnRef idx="0"/>
          <a:fillRef idx="0"/>
          <a:effectRef idx="0"/>
          <a:fontRef idx="minor"/>
        </p:style>
      </p:sp>
      <p:sp>
        <p:nvSpPr>
          <p:cNvPr id="173" name="CustomShape 5"/>
          <p:cNvSpPr/>
          <p:nvPr/>
        </p:nvSpPr>
        <p:spPr>
          <a:xfrm>
            <a:off x="5851800" y="2764800"/>
            <a:ext cx="2205720" cy="390600"/>
          </a:xfrm>
          <a:prstGeom prst="rect">
            <a:avLst/>
          </a:prstGeom>
          <a:solidFill>
            <a:srgbClr val="0e1e63"/>
          </a:solidFill>
          <a:ln w="12600">
            <a:noFill/>
          </a:ln>
        </p:spPr>
        <p:style>
          <a:lnRef idx="0"/>
          <a:fillRef idx="0"/>
          <a:effectRef idx="0"/>
          <a:fontRef idx="minor"/>
        </p:style>
      </p:sp>
      <p:sp>
        <p:nvSpPr>
          <p:cNvPr id="174" name="CustomShape 6"/>
          <p:cNvSpPr/>
          <p:nvPr/>
        </p:nvSpPr>
        <p:spPr>
          <a:xfrm>
            <a:off x="815400" y="3164040"/>
            <a:ext cx="2205720" cy="1800720"/>
          </a:xfrm>
          <a:prstGeom prst="rect">
            <a:avLst/>
          </a:prstGeom>
          <a:solidFill>
            <a:srgbClr val="f2f2f2"/>
          </a:solidFill>
          <a:ln w="12600">
            <a:noFill/>
          </a:ln>
        </p:spPr>
        <p:style>
          <a:lnRef idx="0"/>
          <a:fillRef idx="0"/>
          <a:effectRef idx="0"/>
          <a:fontRef idx="minor"/>
        </p:style>
      </p:sp>
      <p:sp>
        <p:nvSpPr>
          <p:cNvPr id="175" name="CustomShape 7"/>
          <p:cNvSpPr/>
          <p:nvPr/>
        </p:nvSpPr>
        <p:spPr>
          <a:xfrm>
            <a:off x="3333600" y="3123720"/>
            <a:ext cx="2205720" cy="1841400"/>
          </a:xfrm>
          <a:prstGeom prst="rect">
            <a:avLst/>
          </a:prstGeom>
          <a:solidFill>
            <a:srgbClr val="f2f2f2"/>
          </a:solidFill>
          <a:ln w="12600">
            <a:noFill/>
          </a:ln>
        </p:spPr>
        <p:style>
          <a:lnRef idx="0"/>
          <a:fillRef idx="0"/>
          <a:effectRef idx="0"/>
          <a:fontRef idx="minor"/>
        </p:style>
      </p:sp>
      <p:sp>
        <p:nvSpPr>
          <p:cNvPr id="176" name="CustomShape 8"/>
          <p:cNvSpPr/>
          <p:nvPr/>
        </p:nvSpPr>
        <p:spPr>
          <a:xfrm>
            <a:off x="5839560" y="3155760"/>
            <a:ext cx="2205720" cy="1809360"/>
          </a:xfrm>
          <a:prstGeom prst="rect">
            <a:avLst/>
          </a:prstGeom>
          <a:solidFill>
            <a:srgbClr val="f2f2f2"/>
          </a:solidFill>
          <a:ln w="12600">
            <a:noFill/>
          </a:ln>
        </p:spPr>
        <p:style>
          <a:lnRef idx="0"/>
          <a:fillRef idx="0"/>
          <a:effectRef idx="0"/>
          <a:fontRef idx="minor"/>
        </p:style>
      </p:sp>
      <p:sp>
        <p:nvSpPr>
          <p:cNvPr id="177" name="CustomShape 9"/>
          <p:cNvSpPr/>
          <p:nvPr/>
        </p:nvSpPr>
        <p:spPr>
          <a:xfrm>
            <a:off x="899640" y="2791080"/>
            <a:ext cx="2037240" cy="33300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1" lang="en-US" sz="1600" spc="-1" strike="noStrike">
                <a:solidFill>
                  <a:srgbClr val="ffffff"/>
                </a:solidFill>
                <a:latin typeface="Calibri"/>
                <a:ea typeface="Calibri"/>
              </a:rPr>
              <a:t>Why is it important?</a:t>
            </a:r>
            <a:endParaRPr b="0" lang="en-US" sz="1600" spc="-1" strike="noStrike">
              <a:latin typeface="Arial"/>
            </a:endParaRPr>
          </a:p>
        </p:txBody>
      </p:sp>
      <p:sp>
        <p:nvSpPr>
          <p:cNvPr id="178" name="CustomShape 10"/>
          <p:cNvSpPr/>
          <p:nvPr/>
        </p:nvSpPr>
        <p:spPr>
          <a:xfrm>
            <a:off x="5936040" y="2776320"/>
            <a:ext cx="2037240" cy="33300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1" lang="en-US" sz="1600" spc="-1" strike="noStrike">
                <a:solidFill>
                  <a:srgbClr val="ffffff"/>
                </a:solidFill>
                <a:latin typeface="Calibri"/>
                <a:ea typeface="Calibri"/>
              </a:rPr>
              <a:t>Who does it affect?</a:t>
            </a:r>
            <a:endParaRPr b="0" lang="en-US" sz="1600" spc="-1" strike="noStrike">
              <a:latin typeface="Arial"/>
            </a:endParaRPr>
          </a:p>
        </p:txBody>
      </p:sp>
      <p:sp>
        <p:nvSpPr>
          <p:cNvPr id="179" name="CustomShape 11"/>
          <p:cNvSpPr/>
          <p:nvPr/>
        </p:nvSpPr>
        <p:spPr>
          <a:xfrm>
            <a:off x="966240" y="3993480"/>
            <a:ext cx="1834920" cy="51660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400" spc="-1" strike="noStrike">
                <a:solidFill>
                  <a:srgbClr val="262626"/>
                </a:solidFill>
                <a:latin typeface="Calibri Light"/>
                <a:ea typeface="Calibri Light"/>
              </a:rPr>
              <a:t>Are there implications for ignoring it?</a:t>
            </a:r>
            <a:endParaRPr b="0" lang="en-US" sz="1400" spc="-1" strike="noStrike">
              <a:latin typeface="Arial"/>
            </a:endParaRPr>
          </a:p>
        </p:txBody>
      </p:sp>
      <p:sp>
        <p:nvSpPr>
          <p:cNvPr id="180" name="CustomShape 12"/>
          <p:cNvSpPr/>
          <p:nvPr/>
        </p:nvSpPr>
        <p:spPr>
          <a:xfrm>
            <a:off x="3261960" y="2776320"/>
            <a:ext cx="2349360" cy="333720"/>
          </a:xfrm>
          <a:prstGeom prst="rect">
            <a:avLst/>
          </a:prstGeom>
          <a:noFill/>
          <a:ln w="12600">
            <a:noFill/>
          </a:ln>
        </p:spPr>
        <p:style>
          <a:lnRef idx="0"/>
          <a:fillRef idx="0"/>
          <a:effectRef idx="0"/>
          <a:fontRef idx="minor"/>
        </p:style>
        <p:txBody>
          <a:bodyPr lIns="45720" rIns="45720" tIns="45000" bIns="45000">
            <a:spAutoFit/>
          </a:bodyPr>
          <a:p>
            <a:pPr algn="ctr">
              <a:lnSpc>
                <a:spcPct val="100000"/>
              </a:lnSpc>
            </a:pPr>
            <a:r>
              <a:rPr b="1" lang="en-US" sz="1600" spc="-1" strike="noStrike">
                <a:solidFill>
                  <a:srgbClr val="ffffff"/>
                </a:solidFill>
                <a:latin typeface="Calibri"/>
                <a:ea typeface="Calibri"/>
              </a:rPr>
              <a:t>How big is the problem?</a:t>
            </a:r>
            <a:endParaRPr b="0" lang="en-US" sz="1600" spc="-1" strike="noStrike">
              <a:latin typeface="Arial"/>
            </a:endParaRPr>
          </a:p>
        </p:txBody>
      </p:sp>
      <p:sp>
        <p:nvSpPr>
          <p:cNvPr id="181" name="CustomShape 13"/>
          <p:cNvSpPr/>
          <p:nvPr/>
        </p:nvSpPr>
        <p:spPr>
          <a:xfrm>
            <a:off x="5887440" y="3257640"/>
            <a:ext cx="2169720" cy="158220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400" spc="-1" strike="noStrike">
                <a:solidFill>
                  <a:srgbClr val="262626"/>
                </a:solidFill>
                <a:latin typeface="Calibri Light"/>
                <a:ea typeface="Calibri Light"/>
              </a:rPr>
              <a:t>Who are your target audience and stakeholders?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262626"/>
                </a:solidFill>
                <a:latin typeface="Calibri Light"/>
                <a:ea typeface="Calibri Light"/>
              </a:rPr>
              <a:t>What are their characteristics, and how do they behave?</a:t>
            </a:r>
            <a:endParaRPr b="0" lang="en-US" sz="1400" spc="-1" strike="noStrike">
              <a:latin typeface="Arial"/>
            </a:endParaRPr>
          </a:p>
          <a:p>
            <a:pPr>
              <a:lnSpc>
                <a:spcPct val="100000"/>
              </a:lnSpc>
            </a:pPr>
            <a:endParaRPr b="0" lang="en-US" sz="1400" spc="-1" strike="noStrike">
              <a:latin typeface="Arial"/>
            </a:endParaRPr>
          </a:p>
        </p:txBody>
      </p:sp>
      <p:sp>
        <p:nvSpPr>
          <p:cNvPr id="182" name="CustomShape 14"/>
          <p:cNvSpPr/>
          <p:nvPr/>
        </p:nvSpPr>
        <p:spPr>
          <a:xfrm>
            <a:off x="966240" y="3297960"/>
            <a:ext cx="2059200" cy="51660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400" spc="-1" strike="noStrike">
                <a:solidFill>
                  <a:srgbClr val="262626"/>
                </a:solidFill>
                <a:latin typeface="Calibri Light"/>
                <a:ea typeface="Calibri Light"/>
              </a:rPr>
              <a:t>Why do we need to take action?</a:t>
            </a:r>
            <a:endParaRPr b="0" lang="en-US" sz="1400" spc="-1" strike="noStrike">
              <a:latin typeface="Arial"/>
            </a:endParaRPr>
          </a:p>
        </p:txBody>
      </p:sp>
      <p:sp>
        <p:nvSpPr>
          <p:cNvPr id="183" name="CustomShape 15"/>
          <p:cNvSpPr/>
          <p:nvPr/>
        </p:nvSpPr>
        <p:spPr>
          <a:xfrm>
            <a:off x="3392280" y="3981240"/>
            <a:ext cx="2135160" cy="51660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400" spc="-1" strike="noStrike">
                <a:solidFill>
                  <a:srgbClr val="262626"/>
                </a:solidFill>
                <a:latin typeface="Calibri Light"/>
                <a:ea typeface="Calibri Light"/>
              </a:rPr>
              <a:t>Are there any trends or data to justify your point</a:t>
            </a:r>
            <a:endParaRPr b="0" lang="en-US" sz="1400" spc="-1" strike="noStrike">
              <a:latin typeface="Arial"/>
            </a:endParaRPr>
          </a:p>
        </p:txBody>
      </p:sp>
      <p:sp>
        <p:nvSpPr>
          <p:cNvPr id="184" name="CustomShape 16"/>
          <p:cNvSpPr/>
          <p:nvPr/>
        </p:nvSpPr>
        <p:spPr>
          <a:xfrm>
            <a:off x="3404160" y="3257640"/>
            <a:ext cx="2171160" cy="51660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0" lang="en-US" sz="1400" spc="-1" strike="noStrike">
                <a:solidFill>
                  <a:srgbClr val="262626"/>
                </a:solidFill>
                <a:latin typeface="Calibri Light"/>
                <a:ea typeface="Calibri Light"/>
              </a:rPr>
              <a:t>Are you able to quantify the problem or opportunity?</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4. Research Findings</a:t>
            </a:r>
            <a:endParaRPr b="0" lang="en-US" sz="3600" spc="-1" strike="noStrike">
              <a:latin typeface="Arial"/>
            </a:endParaRPr>
          </a:p>
        </p:txBody>
      </p:sp>
      <p:pic>
        <p:nvPicPr>
          <p:cNvPr id="186" name="Picture 48" descr=""/>
          <p:cNvPicPr/>
          <p:nvPr/>
        </p:nvPicPr>
        <p:blipFill>
          <a:blip r:embed="rId1"/>
          <a:stretch/>
        </p:blipFill>
        <p:spPr>
          <a:xfrm>
            <a:off x="75960" y="6435000"/>
            <a:ext cx="888480" cy="369720"/>
          </a:xfrm>
          <a:prstGeom prst="rect">
            <a:avLst/>
          </a:prstGeom>
          <a:ln w="12600">
            <a:noFill/>
          </a:ln>
        </p:spPr>
      </p:pic>
      <p:sp>
        <p:nvSpPr>
          <p:cNvPr id="187" name="CustomShape 2"/>
          <p:cNvSpPr/>
          <p:nvPr/>
        </p:nvSpPr>
        <p:spPr>
          <a:xfrm>
            <a:off x="299880" y="1329480"/>
            <a:ext cx="5766840" cy="4663440"/>
          </a:xfrm>
          <a:prstGeom prst="rect">
            <a:avLst/>
          </a:prstGeom>
          <a:noFill/>
          <a:ln w="12600">
            <a:noFill/>
          </a:ln>
        </p:spPr>
        <p:style>
          <a:lnRef idx="0"/>
          <a:fillRef idx="0"/>
          <a:effectRef idx="0"/>
          <a:fontRef idx="minor"/>
        </p:style>
        <p:txBody>
          <a:bodyPr lIns="45720" rIns="45720" tIns="45000" bIns="45000">
            <a:spAutoFit/>
          </a:bodyPr>
          <a:p>
            <a:pPr>
              <a:lnSpc>
                <a:spcPct val="100000"/>
              </a:lnSpc>
            </a:pPr>
            <a:r>
              <a:rPr b="1" lang="en-US" sz="2000" spc="-1" strike="noStrike">
                <a:solidFill>
                  <a:srgbClr val="262626"/>
                </a:solidFill>
                <a:latin typeface="Calibri Light"/>
                <a:ea typeface="Calibri Light"/>
              </a:rPr>
              <a:t>Show us what research you have done to back your idea</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262626"/>
              </a:buClr>
              <a:buFont typeface="StarSymbol"/>
              <a:buChar char="-"/>
            </a:pPr>
            <a:r>
              <a:rPr b="0" lang="en-US" sz="2000" spc="-1" strike="noStrike">
                <a:solidFill>
                  <a:srgbClr val="262626"/>
                </a:solidFill>
                <a:latin typeface="Calibri Light"/>
                <a:ea typeface="Calibri Light"/>
              </a:rPr>
              <a:t>Leverage on user journey mapping to show us where and what you want to address</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262626"/>
              </a:buClr>
              <a:buFont typeface="StarSymbol"/>
              <a:buChar char="-"/>
            </a:pPr>
            <a:r>
              <a:rPr b="0" lang="en-US" sz="2000" spc="-1" strike="noStrike">
                <a:solidFill>
                  <a:srgbClr val="262626"/>
                </a:solidFill>
                <a:latin typeface="Calibri Light"/>
                <a:ea typeface="Calibri Light"/>
              </a:rPr>
              <a:t>Do you have any hypothesis? And how will you validate it?</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262626"/>
              </a:buClr>
              <a:buFont typeface="StarSymbol"/>
              <a:buChar char="-"/>
            </a:pPr>
            <a:r>
              <a:rPr b="0" lang="en-US" sz="2000" spc="-1" strike="noStrike">
                <a:solidFill>
                  <a:srgbClr val="262626"/>
                </a:solidFill>
                <a:latin typeface="Calibri Light"/>
                <a:ea typeface="Calibri Light"/>
              </a:rPr>
              <a:t>Are there any data and statistics to support your idea? (You may use secondary data and publicly available data and research to back you)</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262626"/>
              </a:buClr>
              <a:buFont typeface="StarSymbol"/>
              <a:buChar char="-"/>
            </a:pPr>
            <a:r>
              <a:rPr b="0" lang="en-US" sz="2000" spc="-1" strike="noStrike">
                <a:solidFill>
                  <a:srgbClr val="262626"/>
                </a:solidFill>
                <a:latin typeface="Calibri Light"/>
                <a:ea typeface="Calibri Light"/>
              </a:rPr>
              <a:t>What are the existing solutions out there? How does your idea stand out from the rest? </a:t>
            </a:r>
            <a:endParaRPr b="0" lang="en-US" sz="2000" spc="-1" strike="noStrike">
              <a:latin typeface="Arial"/>
            </a:endParaRPr>
          </a:p>
        </p:txBody>
      </p:sp>
      <p:grpSp>
        <p:nvGrpSpPr>
          <p:cNvPr id="188" name="Group 3"/>
          <p:cNvGrpSpPr/>
          <p:nvPr/>
        </p:nvGrpSpPr>
        <p:grpSpPr>
          <a:xfrm>
            <a:off x="6067080" y="1991160"/>
            <a:ext cx="1373760" cy="1334520"/>
            <a:chOff x="6067080" y="1991160"/>
            <a:chExt cx="1373760" cy="1334520"/>
          </a:xfrm>
        </p:grpSpPr>
        <p:sp>
          <p:nvSpPr>
            <p:cNvPr id="189" name="CustomShape 4"/>
            <p:cNvSpPr/>
            <p:nvPr/>
          </p:nvSpPr>
          <p:spPr>
            <a:xfrm>
              <a:off x="6067080" y="1991160"/>
              <a:ext cx="1373760" cy="1334520"/>
            </a:xfrm>
            <a:prstGeom prst="rect">
              <a:avLst/>
            </a:prstGeom>
            <a:solidFill>
              <a:srgbClr val="0e1e63"/>
            </a:solidFill>
            <a:ln w="12600">
              <a:noFill/>
            </a:ln>
          </p:spPr>
          <p:style>
            <a:lnRef idx="0"/>
            <a:fillRef idx="0"/>
            <a:effectRef idx="0"/>
            <a:fontRef idx="minor"/>
          </p:style>
        </p:sp>
        <p:sp>
          <p:nvSpPr>
            <p:cNvPr id="190" name="CustomShape 5"/>
            <p:cNvSpPr/>
            <p:nvPr/>
          </p:nvSpPr>
          <p:spPr>
            <a:xfrm>
              <a:off x="6067080" y="2338920"/>
              <a:ext cx="1373760" cy="639360"/>
            </a:xfrm>
            <a:prstGeom prst="rect">
              <a:avLst/>
            </a:prstGeom>
            <a:noFill/>
            <a:ln w="12600">
              <a:noFill/>
            </a:ln>
          </p:spPr>
          <p:style>
            <a:lnRef idx="0"/>
            <a:fillRef idx="0"/>
            <a:effectRef idx="0"/>
            <a:fontRef idx="minor"/>
          </p:style>
          <p:txBody>
            <a:bodyPr lIns="45720" rIns="45720" anchor="ctr">
              <a:spAutoFit/>
            </a:bodyPr>
            <a:p>
              <a:pPr algn="ctr">
                <a:lnSpc>
                  <a:spcPct val="100000"/>
                </a:lnSpc>
              </a:pPr>
              <a:r>
                <a:rPr b="0" lang="en-US" sz="1800" spc="-1" strike="noStrike">
                  <a:solidFill>
                    <a:srgbClr val="ffffff"/>
                  </a:solidFill>
                  <a:latin typeface="Calibri"/>
                  <a:ea typeface="Calibri"/>
                </a:rPr>
                <a:t>Customer Journeys</a:t>
              </a:r>
              <a:endParaRPr b="0" lang="en-US" sz="1800" spc="-1" strike="noStrike">
                <a:latin typeface="Arial"/>
              </a:endParaRPr>
            </a:p>
          </p:txBody>
        </p:sp>
      </p:grpSp>
      <p:sp>
        <p:nvSpPr>
          <p:cNvPr id="191" name="CustomShape 6"/>
          <p:cNvSpPr/>
          <p:nvPr/>
        </p:nvSpPr>
        <p:spPr>
          <a:xfrm>
            <a:off x="7441200" y="1991160"/>
            <a:ext cx="1373760" cy="1334520"/>
          </a:xfrm>
          <a:prstGeom prst="rect">
            <a:avLst/>
          </a:prstGeom>
          <a:solidFill>
            <a:srgbClr val="000000"/>
          </a:solidFill>
          <a:ln w="12600">
            <a:noFill/>
          </a:ln>
        </p:spPr>
        <p:style>
          <a:lnRef idx="0"/>
          <a:fillRef idx="0"/>
          <a:effectRef idx="0"/>
          <a:fontRef idx="minor"/>
        </p:style>
      </p:sp>
      <p:grpSp>
        <p:nvGrpSpPr>
          <p:cNvPr id="192" name="Group 7"/>
          <p:cNvGrpSpPr/>
          <p:nvPr/>
        </p:nvGrpSpPr>
        <p:grpSpPr>
          <a:xfrm>
            <a:off x="7441200" y="3325680"/>
            <a:ext cx="1373760" cy="1334520"/>
            <a:chOff x="7441200" y="3325680"/>
            <a:chExt cx="1373760" cy="1334520"/>
          </a:xfrm>
        </p:grpSpPr>
        <p:sp>
          <p:nvSpPr>
            <p:cNvPr id="193" name="CustomShape 8"/>
            <p:cNvSpPr/>
            <p:nvPr/>
          </p:nvSpPr>
          <p:spPr>
            <a:xfrm>
              <a:off x="7441200" y="3325680"/>
              <a:ext cx="1373760" cy="1334520"/>
            </a:xfrm>
            <a:prstGeom prst="rect">
              <a:avLst/>
            </a:prstGeom>
            <a:solidFill>
              <a:srgbClr val="0e1e63"/>
            </a:solidFill>
            <a:ln w="12600">
              <a:noFill/>
            </a:ln>
          </p:spPr>
          <p:style>
            <a:lnRef idx="0"/>
            <a:fillRef idx="0"/>
            <a:effectRef idx="0"/>
            <a:fontRef idx="minor"/>
          </p:style>
        </p:sp>
        <p:sp>
          <p:nvSpPr>
            <p:cNvPr id="194" name="CustomShape 9"/>
            <p:cNvSpPr/>
            <p:nvPr/>
          </p:nvSpPr>
          <p:spPr>
            <a:xfrm>
              <a:off x="7441200" y="3672720"/>
              <a:ext cx="1373760" cy="640800"/>
            </a:xfrm>
            <a:prstGeom prst="rect">
              <a:avLst/>
            </a:prstGeom>
            <a:noFill/>
            <a:ln w="12600">
              <a:noFill/>
            </a:ln>
          </p:spPr>
          <p:style>
            <a:lnRef idx="0"/>
            <a:fillRef idx="0"/>
            <a:effectRef idx="0"/>
            <a:fontRef idx="minor"/>
          </p:style>
          <p:txBody>
            <a:bodyPr lIns="45720" rIns="45720" anchor="ctr">
              <a:spAutoFit/>
            </a:bodyPr>
            <a:p>
              <a:pPr algn="ctr">
                <a:lnSpc>
                  <a:spcPct val="100000"/>
                </a:lnSpc>
              </a:pPr>
              <a:r>
                <a:rPr b="0" lang="en-US" sz="1800" spc="-1" strike="noStrike">
                  <a:solidFill>
                    <a:srgbClr val="ffffff"/>
                  </a:solidFill>
                  <a:latin typeface="Calibri"/>
                  <a:ea typeface="Calibri"/>
                </a:rPr>
                <a:t>Market </a:t>
              </a:r>
              <a:endParaRPr b="0" lang="en-US" sz="1800" spc="-1" strike="noStrike">
                <a:latin typeface="Arial"/>
              </a:endParaRPr>
            </a:p>
            <a:p>
              <a:pPr algn="ctr">
                <a:lnSpc>
                  <a:spcPct val="100000"/>
                </a:lnSpc>
              </a:pPr>
              <a:r>
                <a:rPr b="0" lang="en-US" sz="1800" spc="-1" strike="noStrike">
                  <a:solidFill>
                    <a:srgbClr val="ffffff"/>
                  </a:solidFill>
                  <a:latin typeface="Calibri"/>
                  <a:ea typeface="Calibri"/>
                </a:rPr>
                <a:t>Scan</a:t>
              </a:r>
              <a:endParaRPr b="0" lang="en-US" sz="1800" spc="-1" strike="noStrike">
                <a:latin typeface="Arial"/>
              </a:endParaRPr>
            </a:p>
          </p:txBody>
        </p:sp>
      </p:grpSp>
      <p:sp>
        <p:nvSpPr>
          <p:cNvPr id="195" name="CustomShape 10"/>
          <p:cNvSpPr/>
          <p:nvPr/>
        </p:nvSpPr>
        <p:spPr>
          <a:xfrm>
            <a:off x="6067080" y="3325680"/>
            <a:ext cx="1373760" cy="1334520"/>
          </a:xfrm>
          <a:prstGeom prst="rect">
            <a:avLst/>
          </a:prstGeom>
          <a:solidFill>
            <a:srgbClr val="000000"/>
          </a:solidFill>
          <a:ln w="12600">
            <a:noFill/>
          </a:ln>
        </p:spPr>
        <p:style>
          <a:lnRef idx="0"/>
          <a:fillRef idx="0"/>
          <a:effectRef idx="0"/>
          <a:fontRef idx="minor"/>
        </p:style>
      </p:sp>
      <p:sp>
        <p:nvSpPr>
          <p:cNvPr id="196" name="CustomShape 11"/>
          <p:cNvSpPr/>
          <p:nvPr/>
        </p:nvSpPr>
        <p:spPr>
          <a:xfrm>
            <a:off x="7441200" y="4660560"/>
            <a:ext cx="1373760" cy="1334520"/>
          </a:xfrm>
          <a:prstGeom prst="rect">
            <a:avLst/>
          </a:prstGeom>
          <a:solidFill>
            <a:srgbClr val="000000"/>
          </a:solidFill>
          <a:ln w="12600">
            <a:noFill/>
          </a:ln>
        </p:spPr>
        <p:style>
          <a:lnRef idx="0"/>
          <a:fillRef idx="0"/>
          <a:effectRef idx="0"/>
          <a:fontRef idx="minor"/>
        </p:style>
      </p:sp>
      <p:grpSp>
        <p:nvGrpSpPr>
          <p:cNvPr id="197" name="Group 12"/>
          <p:cNvGrpSpPr/>
          <p:nvPr/>
        </p:nvGrpSpPr>
        <p:grpSpPr>
          <a:xfrm>
            <a:off x="6067080" y="4660560"/>
            <a:ext cx="1373760" cy="1334520"/>
            <a:chOff x="6067080" y="4660560"/>
            <a:chExt cx="1373760" cy="1334520"/>
          </a:xfrm>
        </p:grpSpPr>
        <p:sp>
          <p:nvSpPr>
            <p:cNvPr id="198" name="CustomShape 13"/>
            <p:cNvSpPr/>
            <p:nvPr/>
          </p:nvSpPr>
          <p:spPr>
            <a:xfrm>
              <a:off x="6067080" y="4660560"/>
              <a:ext cx="1373760" cy="1334520"/>
            </a:xfrm>
            <a:prstGeom prst="rect">
              <a:avLst/>
            </a:prstGeom>
            <a:solidFill>
              <a:srgbClr val="0e1e63"/>
            </a:solidFill>
            <a:ln w="12600">
              <a:noFill/>
            </a:ln>
          </p:spPr>
          <p:style>
            <a:lnRef idx="0"/>
            <a:fillRef idx="0"/>
            <a:effectRef idx="0"/>
            <a:fontRef idx="minor"/>
          </p:style>
        </p:sp>
        <p:sp>
          <p:nvSpPr>
            <p:cNvPr id="199" name="CustomShape 14"/>
            <p:cNvSpPr/>
            <p:nvPr/>
          </p:nvSpPr>
          <p:spPr>
            <a:xfrm>
              <a:off x="6067080" y="5008320"/>
              <a:ext cx="1373760" cy="639360"/>
            </a:xfrm>
            <a:prstGeom prst="rect">
              <a:avLst/>
            </a:prstGeom>
            <a:noFill/>
            <a:ln w="12600">
              <a:noFill/>
            </a:ln>
          </p:spPr>
          <p:style>
            <a:lnRef idx="0"/>
            <a:fillRef idx="0"/>
            <a:effectRef idx="0"/>
            <a:fontRef idx="minor"/>
          </p:style>
          <p:txBody>
            <a:bodyPr lIns="45720" rIns="45720" anchor="ctr">
              <a:spAutoFit/>
            </a:bodyPr>
            <a:p>
              <a:pPr algn="ctr">
                <a:lnSpc>
                  <a:spcPct val="100000"/>
                </a:lnSpc>
              </a:pPr>
              <a:r>
                <a:rPr b="0" lang="en-US" sz="1800" spc="-1" strike="noStrike">
                  <a:solidFill>
                    <a:srgbClr val="ffffff"/>
                  </a:solidFill>
                  <a:latin typeface="Calibri"/>
                  <a:ea typeface="Calibri"/>
                </a:rPr>
                <a:t>Surveys &amp; Statistics</a:t>
              </a:r>
              <a:endParaRPr b="0" lang="en-US" sz="1800" spc="-1" strike="noStrike">
                <a:latin typeface="Arial"/>
              </a:endParaRPr>
            </a:p>
          </p:txBody>
        </p:sp>
      </p:grpSp>
      <p:pic>
        <p:nvPicPr>
          <p:cNvPr id="200" name="Picture 1" descr=""/>
          <p:cNvPicPr/>
          <p:nvPr/>
        </p:nvPicPr>
        <p:blipFill>
          <a:blip r:embed="rId2"/>
          <a:stretch/>
        </p:blipFill>
        <p:spPr>
          <a:xfrm>
            <a:off x="7441200" y="1991160"/>
            <a:ext cx="1373760" cy="1334520"/>
          </a:xfrm>
          <a:prstGeom prst="rect">
            <a:avLst/>
          </a:prstGeom>
          <a:ln w="12600">
            <a:noFill/>
          </a:ln>
        </p:spPr>
      </p:pic>
      <p:pic>
        <p:nvPicPr>
          <p:cNvPr id="201" name="Picture 2" descr=""/>
          <p:cNvPicPr/>
          <p:nvPr/>
        </p:nvPicPr>
        <p:blipFill>
          <a:blip r:embed="rId3"/>
          <a:stretch/>
        </p:blipFill>
        <p:spPr>
          <a:xfrm>
            <a:off x="7441200" y="4660560"/>
            <a:ext cx="1373760" cy="1334520"/>
          </a:xfrm>
          <a:prstGeom prst="rect">
            <a:avLst/>
          </a:prstGeom>
          <a:ln w="12600">
            <a:noFill/>
          </a:ln>
        </p:spPr>
      </p:pic>
      <p:pic>
        <p:nvPicPr>
          <p:cNvPr id="202" name="Picture 2" descr=""/>
          <p:cNvPicPr/>
          <p:nvPr/>
        </p:nvPicPr>
        <p:blipFill>
          <a:blip r:embed="rId4"/>
          <a:stretch/>
        </p:blipFill>
        <p:spPr>
          <a:xfrm>
            <a:off x="6067080" y="3325680"/>
            <a:ext cx="1373760" cy="1334520"/>
          </a:xfrm>
          <a:prstGeom prst="rect">
            <a:avLst/>
          </a:prstGeom>
          <a:ln>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299880" y="342360"/>
            <a:ext cx="8647560" cy="583920"/>
          </a:xfrm>
          <a:prstGeom prst="rect">
            <a:avLst/>
          </a:prstGeom>
          <a:noFill/>
          <a:ln w="12600">
            <a:noFill/>
          </a:ln>
        </p:spPr>
        <p:style>
          <a:lnRef idx="0"/>
          <a:fillRef idx="0"/>
          <a:effectRef idx="0"/>
          <a:fontRef idx="minor"/>
        </p:style>
        <p:txBody>
          <a:bodyPr lIns="45720" rIns="45720" tIns="45000" bIns="45000">
            <a:spAutoFit/>
          </a:bodyPr>
          <a:p>
            <a:pPr>
              <a:lnSpc>
                <a:spcPct val="90000"/>
              </a:lnSpc>
              <a:spcBef>
                <a:spcPts val="1001"/>
              </a:spcBef>
            </a:pPr>
            <a:r>
              <a:rPr b="1" lang="en-US" sz="3600" spc="-1" strike="noStrike">
                <a:solidFill>
                  <a:srgbClr val="000000"/>
                </a:solidFill>
                <a:latin typeface="Gill Sans MT"/>
                <a:ea typeface="Gill Sans MT"/>
              </a:rPr>
              <a:t>5. Your Idea</a:t>
            </a:r>
            <a:endParaRPr b="0" lang="en-US" sz="3600" spc="-1" strike="noStrike">
              <a:latin typeface="Arial"/>
            </a:endParaRPr>
          </a:p>
        </p:txBody>
      </p:sp>
      <p:pic>
        <p:nvPicPr>
          <p:cNvPr id="204" name="Picture 48" descr=""/>
          <p:cNvPicPr/>
          <p:nvPr/>
        </p:nvPicPr>
        <p:blipFill>
          <a:blip r:embed="rId1"/>
          <a:stretch/>
        </p:blipFill>
        <p:spPr>
          <a:xfrm>
            <a:off x="75960" y="6435000"/>
            <a:ext cx="888480" cy="369720"/>
          </a:xfrm>
          <a:prstGeom prst="rect">
            <a:avLst/>
          </a:prstGeom>
          <a:ln w="12600">
            <a:noFill/>
          </a:ln>
        </p:spPr>
      </p:pic>
      <p:sp>
        <p:nvSpPr>
          <p:cNvPr id="205" name="CustomShape 2"/>
          <p:cNvSpPr/>
          <p:nvPr/>
        </p:nvSpPr>
        <p:spPr>
          <a:xfrm>
            <a:off x="601560" y="1265400"/>
            <a:ext cx="8245800" cy="4359240"/>
          </a:xfrm>
          <a:prstGeom prst="rect">
            <a:avLst/>
          </a:prstGeom>
          <a:noFill/>
          <a:ln w="12600">
            <a:noFill/>
          </a:ln>
        </p:spPr>
        <p:style>
          <a:lnRef idx="0"/>
          <a:fillRef idx="0"/>
          <a:effectRef idx="0"/>
          <a:fontRef idx="minor"/>
        </p:style>
        <p:txBody>
          <a:bodyPr lIns="45720" rIns="45720" tIns="45000" bIns="45000">
            <a:spAutoFit/>
          </a:bodyPr>
          <a:p>
            <a:pPr marL="343080" indent="-342720">
              <a:lnSpc>
                <a:spcPct val="100000"/>
              </a:lnSpc>
              <a:buClr>
                <a:srgbClr val="262626"/>
              </a:buClr>
              <a:buFont typeface="Wingdings" charset="2"/>
              <a:buChar char=""/>
            </a:pPr>
            <a:r>
              <a:rPr b="0" lang="en-US" sz="2000" spc="-1" strike="noStrike">
                <a:solidFill>
                  <a:srgbClr val="262626"/>
                </a:solidFill>
                <a:latin typeface="Calibri Light"/>
                <a:ea typeface="Calibri Light"/>
              </a:rPr>
              <a:t>Present your concept </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262626"/>
              </a:buClr>
              <a:buFont typeface="Wingdings" charset="2"/>
              <a:buChar char=""/>
            </a:pPr>
            <a:r>
              <a:rPr b="0" lang="en-US" sz="2000" spc="-1" strike="noStrike">
                <a:solidFill>
                  <a:srgbClr val="262626"/>
                </a:solidFill>
                <a:latin typeface="Calibri Light"/>
                <a:ea typeface="Calibri Light"/>
              </a:rPr>
              <a:t>Leverage on your research and data from before to lead into this</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262626"/>
              </a:buClr>
              <a:buFont typeface="Wingdings" charset="2"/>
              <a:buChar char=""/>
            </a:pPr>
            <a:r>
              <a:rPr b="0" lang="en-US" sz="2000" spc="-1" strike="noStrike">
                <a:solidFill>
                  <a:srgbClr val="262626"/>
                </a:solidFill>
                <a:latin typeface="Calibri Light"/>
                <a:ea typeface="Calibri Light"/>
              </a:rPr>
              <a:t>State clearly your value proposition</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262626"/>
              </a:buClr>
              <a:buFont typeface="Wingdings" charset="2"/>
              <a:buChar char=""/>
            </a:pPr>
            <a:r>
              <a:rPr b="0" lang="en-US" sz="2000" spc="-1" strike="noStrike">
                <a:solidFill>
                  <a:srgbClr val="262626"/>
                </a:solidFill>
                <a:latin typeface="Calibri Light"/>
                <a:ea typeface="Calibri Light"/>
              </a:rPr>
              <a:t>Explain exactly how it solves the problem, or how this brings value to your stakeholders</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262626"/>
              </a:buClr>
              <a:buFont typeface="Wingdings" charset="2"/>
              <a:buChar char=""/>
            </a:pPr>
            <a:r>
              <a:rPr b="0" lang="en-US" sz="2000" spc="-1" strike="noStrike">
                <a:solidFill>
                  <a:srgbClr val="262626"/>
                </a:solidFill>
                <a:latin typeface="Calibri Light"/>
                <a:ea typeface="Calibri Light"/>
              </a:rPr>
              <a:t>Be creative in how you want to present your idea (e.g. visuals, infographics, videos) </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p:txBody>
      </p:sp>
      <p:pic>
        <p:nvPicPr>
          <p:cNvPr id="206" name="Picture 2" descr=""/>
          <p:cNvPicPr/>
          <p:nvPr/>
        </p:nvPicPr>
        <p:blipFill>
          <a:blip r:embed="rId2"/>
          <a:stretch/>
        </p:blipFill>
        <p:spPr>
          <a:xfrm>
            <a:off x="3209760" y="981000"/>
            <a:ext cx="749160" cy="771480"/>
          </a:xfrm>
          <a:prstGeom prst="rect">
            <a:avLst/>
          </a:prstGeom>
          <a:ln>
            <a:noFill/>
          </a:ln>
        </p:spPr>
      </p:pic>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248</TotalTime>
  <Application>LibreOffice/6.1.4.2$MacOSX_X86_64 LibreOffice_project/9d0f32d1f0b509096fd65e0d4bec26ddd1938fd3</Application>
  <Words>1168</Words>
  <Paragraphs>177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Wilson Wongwei</dc:creator>
  <dc:description/>
  <dc:language>en-US</dc:language>
  <cp:lastModifiedBy/>
  <dcterms:modified xsi:type="dcterms:W3CDTF">2019-08-10T20:28:05Z</dcterms:modified>
  <cp:revision>41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